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F42CE-74F1-4D48-8408-0B1458CACA29}" v="961" dt="2023-02-28T02:01:49.505"/>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32861A17-B54D-4213-8740-C07BEB64804B}" v="585" dt="2023-02-27T22:28:01.068"/>
    <p1510:client id="{4412BEE1-D83E-C628-3E2A-A45F3F151D6B}" v="38" dt="2023-02-24T19:51:01.313"/>
    <p1510:client id="{47325071-2212-470F-B61E-9A2F60F1DCD0}" v="691" dt="2023-02-28T17:43:21.613"/>
    <p1510:client id="{534393D9-1DB3-4104-88F3-6C6C0B6C6BBD}" v="688" dt="2023-02-24T21:51:51.395"/>
    <p1510:client id="{618330F1-9E5B-4D5D-990C-A25F0B362CE6}" v="496" dt="2023-02-24T19:21:35.970"/>
    <p1510:client id="{78954B45-F872-44E0-BFA9-08B64AD4EEBC}" v="1110" dt="2023-02-24T20:44:12.944"/>
    <p1510:client id="{8D184946-EFEC-1D73-2BFA-1964A756A195}" v="38" dt="2023-02-28T01:15:30.914"/>
    <p1510:client id="{A6C0657E-4200-4B96-ABB1-B25130788EED}" v="997" dt="2023-02-23T19:48:06.946"/>
    <p1510:client id="{AAD1A74A-A3FE-42DE-9E3F-4530B6580664}" v="1255" dt="2023-02-28T19:04:38.200"/>
    <p1510:client id="{AF593356-4FEB-4F0E-B1F5-8802E36F7A53}" v="1566" dt="2023-02-23T19:08:38.872"/>
    <p1510:client id="{B77D70E4-29BF-C552-088C-493200AE78D8}" v="152" dt="2023-02-28T01:32:00.857"/>
    <p1510:client id="{D0CBAC70-4BD8-F95E-6E85-92A8785E109A}" v="398" dt="2023-02-27T21:55:12.897"/>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D0CBAC70-4BD8-F95E-6E85-92A8785E109A}"/>
    <pc:docChg chg="addSld delSld modSld">
      <pc:chgData name="CHEN, KATHY (PGR)" userId="S::u2267086@live.warwick.ac.uk::33ad319c-faab-44e7-b730-ab3160d18fae" providerId="AD" clId="Web-{D0CBAC70-4BD8-F95E-6E85-92A8785E109A}" dt="2023-02-27T21:55:12.897" v="206"/>
      <pc:docMkLst>
        <pc:docMk/>
      </pc:docMkLst>
      <pc:sldChg chg="modSp">
        <pc:chgData name="CHEN, KATHY (PGR)" userId="S::u2267086@live.warwick.ac.uk::33ad319c-faab-44e7-b730-ab3160d18fae" providerId="AD" clId="Web-{D0CBAC70-4BD8-F95E-6E85-92A8785E109A}" dt="2023-02-27T21:52:01.683" v="143" actId="20577"/>
        <pc:sldMkLst>
          <pc:docMk/>
          <pc:sldMk cId="419606111" sldId="449"/>
        </pc:sldMkLst>
        <pc:spChg chg="mod">
          <ac:chgData name="CHEN, KATHY (PGR)" userId="S::u2267086@live.warwick.ac.uk::33ad319c-faab-44e7-b730-ab3160d18fae" providerId="AD" clId="Web-{D0CBAC70-4BD8-F95E-6E85-92A8785E109A}" dt="2023-02-27T21:52:01.683" v="143" actId="20577"/>
          <ac:spMkLst>
            <pc:docMk/>
            <pc:sldMk cId="419606111" sldId="449"/>
            <ac:spMk id="3" creationId="{6BBFEDCC-1B51-5E8D-72D3-3AE797F1178F}"/>
          </ac:spMkLst>
        </pc:spChg>
        <pc:spChg chg="mod">
          <ac:chgData name="CHEN, KATHY (PGR)" userId="S::u2267086@live.warwick.ac.uk::33ad319c-faab-44e7-b730-ab3160d18fae" providerId="AD" clId="Web-{D0CBAC70-4BD8-F95E-6E85-92A8785E109A}" dt="2023-02-27T21:50:06.818" v="15" actId="20577"/>
          <ac:spMkLst>
            <pc:docMk/>
            <pc:sldMk cId="419606111" sldId="449"/>
            <ac:spMk id="7" creationId="{7EBA17EC-68BE-5A68-472A-4B0E6C21DA87}"/>
          </ac:spMkLst>
        </pc:spChg>
      </pc:sldChg>
      <pc:sldChg chg="modSp add del">
        <pc:chgData name="CHEN, KATHY (PGR)" userId="S::u2267086@live.warwick.ac.uk::33ad319c-faab-44e7-b730-ab3160d18fae" providerId="AD" clId="Web-{D0CBAC70-4BD8-F95E-6E85-92A8785E109A}" dt="2023-02-27T21:55:08.397" v="205"/>
        <pc:sldMkLst>
          <pc:docMk/>
          <pc:sldMk cId="2868258527" sldId="450"/>
        </pc:sldMkLst>
        <pc:spChg chg="mod">
          <ac:chgData name="CHEN, KATHY (PGR)" userId="S::u2267086@live.warwick.ac.uk::33ad319c-faab-44e7-b730-ab3160d18fae" providerId="AD" clId="Web-{D0CBAC70-4BD8-F95E-6E85-92A8785E109A}" dt="2023-02-27T21:54:01.550" v="192" actId="20577"/>
          <ac:spMkLst>
            <pc:docMk/>
            <pc:sldMk cId="2868258527" sldId="450"/>
            <ac:spMk id="2" creationId="{20C34B7D-E70A-2934-8E22-8DFD850923A8}"/>
          </ac:spMkLst>
        </pc:spChg>
        <pc:spChg chg="mod">
          <ac:chgData name="CHEN, KATHY (PGR)" userId="S::u2267086@live.warwick.ac.uk::33ad319c-faab-44e7-b730-ab3160d18fae" providerId="AD" clId="Web-{D0CBAC70-4BD8-F95E-6E85-92A8785E109A}" dt="2023-02-27T21:55:03.131" v="203" actId="20577"/>
          <ac:spMkLst>
            <pc:docMk/>
            <pc:sldMk cId="2868258527" sldId="450"/>
            <ac:spMk id="3" creationId="{6BBFEDCC-1B51-5E8D-72D3-3AE797F1178F}"/>
          </ac:spMkLst>
        </pc:spChg>
        <pc:spChg chg="mod">
          <ac:chgData name="CHEN, KATHY (PGR)" userId="S::u2267086@live.warwick.ac.uk::33ad319c-faab-44e7-b730-ab3160d18fae" providerId="AD" clId="Web-{D0CBAC70-4BD8-F95E-6E85-92A8785E109A}" dt="2023-02-27T21:52:15.825" v="162" actId="20577"/>
          <ac:spMkLst>
            <pc:docMk/>
            <pc:sldMk cId="2868258527" sldId="450"/>
            <ac:spMk id="7" creationId="{7EBA17EC-68BE-5A68-472A-4B0E6C21DA87}"/>
          </ac:spMkLst>
        </pc:spChg>
      </pc:sldChg>
      <pc:sldChg chg="del">
        <pc:chgData name="CHEN, KATHY (PGR)" userId="S::u2267086@live.warwick.ac.uk::33ad319c-faab-44e7-b730-ab3160d18fae" providerId="AD" clId="Web-{D0CBAC70-4BD8-F95E-6E85-92A8785E109A}" dt="2023-02-27T21:52:19.028" v="163"/>
        <pc:sldMkLst>
          <pc:docMk/>
          <pc:sldMk cId="1191119784" sldId="451"/>
        </pc:sldMkLst>
      </pc:sldChg>
      <pc:sldChg chg="add replId">
        <pc:chgData name="CHEN, KATHY (PGR)" userId="S::u2267086@live.warwick.ac.uk::33ad319c-faab-44e7-b730-ab3160d18fae" providerId="AD" clId="Web-{D0CBAC70-4BD8-F95E-6E85-92A8785E109A}" dt="2023-02-27T21:55:12.897" v="206"/>
        <pc:sldMkLst>
          <pc:docMk/>
          <pc:sldMk cId="3188649934" sldId="451"/>
        </pc:sldMkLst>
      </pc:sldChg>
      <pc:sldChg chg="del">
        <pc:chgData name="CHEN, KATHY (PGR)" userId="S::u2267086@live.warwick.ac.uk::33ad319c-faab-44e7-b730-ab3160d18fae" providerId="AD" clId="Web-{D0CBAC70-4BD8-F95E-6E85-92A8785E109A}" dt="2023-02-27T21:52:20.622" v="164"/>
        <pc:sldMkLst>
          <pc:docMk/>
          <pc:sldMk cId="4284969991" sldId="452"/>
        </pc:sldMkLst>
      </pc:sldChg>
      <pc:sldChg chg="del">
        <pc:chgData name="CHEN, KATHY (PGR)" userId="S::u2267086@live.warwick.ac.uk::33ad319c-faab-44e7-b730-ab3160d18fae" providerId="AD" clId="Web-{D0CBAC70-4BD8-F95E-6E85-92A8785E109A}" dt="2023-02-27T21:52:22.185" v="165"/>
        <pc:sldMkLst>
          <pc:docMk/>
          <pc:sldMk cId="928258845" sldId="453"/>
        </pc:sldMkLst>
      </pc:sldChg>
      <pc:sldChg chg="del">
        <pc:chgData name="CHEN, KATHY (PGR)" userId="S::u2267086@live.warwick.ac.uk::33ad319c-faab-44e7-b730-ab3160d18fae" providerId="AD" clId="Web-{D0CBAC70-4BD8-F95E-6E85-92A8785E109A}" dt="2023-02-27T21:52:22.294" v="166"/>
        <pc:sldMkLst>
          <pc:docMk/>
          <pc:sldMk cId="3429535803" sldId="454"/>
        </pc:sldMkLst>
      </pc:sldChg>
      <pc:sldChg chg="del">
        <pc:chgData name="CHEN, KATHY (PGR)" userId="S::u2267086@live.warwick.ac.uk::33ad319c-faab-44e7-b730-ab3160d18fae" providerId="AD" clId="Web-{D0CBAC70-4BD8-F95E-6E85-92A8785E109A}" dt="2023-02-27T21:52:22.544" v="167"/>
        <pc:sldMkLst>
          <pc:docMk/>
          <pc:sldMk cId="4108120217" sldId="455"/>
        </pc:sldMkLst>
      </pc:sldChg>
      <pc:sldChg chg="del">
        <pc:chgData name="CHEN, KATHY (PGR)" userId="S::u2267086@live.warwick.ac.uk::33ad319c-faab-44e7-b730-ab3160d18fae" providerId="AD" clId="Web-{D0CBAC70-4BD8-F95E-6E85-92A8785E109A}" dt="2023-02-27T21:52:23.247" v="168"/>
        <pc:sldMkLst>
          <pc:docMk/>
          <pc:sldMk cId="2548195367" sldId="456"/>
        </pc:sldMkLst>
      </pc:sldChg>
      <pc:sldChg chg="del">
        <pc:chgData name="CHEN, KATHY (PGR)" userId="S::u2267086@live.warwick.ac.uk::33ad319c-faab-44e7-b730-ab3160d18fae" providerId="AD" clId="Web-{D0CBAC70-4BD8-F95E-6E85-92A8785E109A}" dt="2023-02-27T21:52:24.404" v="169"/>
        <pc:sldMkLst>
          <pc:docMk/>
          <pc:sldMk cId="129482120" sldId="457"/>
        </pc:sldMkLst>
      </pc:sldChg>
      <pc:sldChg chg="del">
        <pc:chgData name="CHEN, KATHY (PGR)" userId="S::u2267086@live.warwick.ac.uk::33ad319c-faab-44e7-b730-ab3160d18fae" providerId="AD" clId="Web-{D0CBAC70-4BD8-F95E-6E85-92A8785E109A}" dt="2023-02-27T21:52:25.747" v="170"/>
        <pc:sldMkLst>
          <pc:docMk/>
          <pc:sldMk cId="721124082" sldId="458"/>
        </pc:sldMkLst>
      </pc:sldChg>
      <pc:sldChg chg="del">
        <pc:chgData name="CHEN, KATHY (PGR)" userId="S::u2267086@live.warwick.ac.uk::33ad319c-faab-44e7-b730-ab3160d18fae" providerId="AD" clId="Web-{D0CBAC70-4BD8-F95E-6E85-92A8785E109A}" dt="2023-02-27T21:52:26.154" v="171"/>
        <pc:sldMkLst>
          <pc:docMk/>
          <pc:sldMk cId="376136614" sldId="459"/>
        </pc:sldMkLst>
      </pc:sldChg>
      <pc:sldChg chg="del">
        <pc:chgData name="CHEN, KATHY (PGR)" userId="S::u2267086@live.warwick.ac.uk::33ad319c-faab-44e7-b730-ab3160d18fae" providerId="AD" clId="Web-{D0CBAC70-4BD8-F95E-6E85-92A8785E109A}" dt="2023-02-27T21:52:26.888" v="172"/>
        <pc:sldMkLst>
          <pc:docMk/>
          <pc:sldMk cId="144837133" sldId="460"/>
        </pc:sldMkLst>
      </pc:sldChg>
      <pc:sldChg chg="del">
        <pc:chgData name="CHEN, KATHY (PGR)" userId="S::u2267086@live.warwick.ac.uk::33ad319c-faab-44e7-b730-ab3160d18fae" providerId="AD" clId="Web-{D0CBAC70-4BD8-F95E-6E85-92A8785E109A}" dt="2023-02-27T21:52:27.466" v="173"/>
        <pc:sldMkLst>
          <pc:docMk/>
          <pc:sldMk cId="2847311669" sldId="461"/>
        </pc:sldMkLst>
      </pc:sldChg>
      <pc:sldChg chg="del">
        <pc:chgData name="CHEN, KATHY (PGR)" userId="S::u2267086@live.warwick.ac.uk::33ad319c-faab-44e7-b730-ab3160d18fae" providerId="AD" clId="Web-{D0CBAC70-4BD8-F95E-6E85-92A8785E109A}" dt="2023-02-27T21:52:28.060" v="174"/>
        <pc:sldMkLst>
          <pc:docMk/>
          <pc:sldMk cId="1442059615" sldId="462"/>
        </pc:sldMkLst>
      </pc:sldChg>
      <pc:sldChg chg="del">
        <pc:chgData name="CHEN, KATHY (PGR)" userId="S::u2267086@live.warwick.ac.uk::33ad319c-faab-44e7-b730-ab3160d18fae" providerId="AD" clId="Web-{D0CBAC70-4BD8-F95E-6E85-92A8785E109A}" dt="2023-02-27T21:52:28.748" v="175"/>
        <pc:sldMkLst>
          <pc:docMk/>
          <pc:sldMk cId="3177115168" sldId="463"/>
        </pc:sldMkLst>
      </pc:sldChg>
      <pc:sldChg chg="del">
        <pc:chgData name="CHEN, KATHY (PGR)" userId="S::u2267086@live.warwick.ac.uk::33ad319c-faab-44e7-b730-ab3160d18fae" providerId="AD" clId="Web-{D0CBAC70-4BD8-F95E-6E85-92A8785E109A}" dt="2023-02-27T21:52:29.279" v="176"/>
        <pc:sldMkLst>
          <pc:docMk/>
          <pc:sldMk cId="1854377399" sldId="464"/>
        </pc:sldMkLst>
      </pc:sldChg>
      <pc:sldChg chg="del">
        <pc:chgData name="CHEN, KATHY (PGR)" userId="S::u2267086@live.warwick.ac.uk::33ad319c-faab-44e7-b730-ab3160d18fae" providerId="AD" clId="Web-{D0CBAC70-4BD8-F95E-6E85-92A8785E109A}" dt="2023-02-27T21:52:29.888" v="177"/>
        <pc:sldMkLst>
          <pc:docMk/>
          <pc:sldMk cId="3006247570" sldId="465"/>
        </pc:sldMkLst>
      </pc:sldChg>
      <pc:sldChg chg="del">
        <pc:chgData name="CHEN, KATHY (PGR)" userId="S::u2267086@live.warwick.ac.uk::33ad319c-faab-44e7-b730-ab3160d18fae" providerId="AD" clId="Web-{D0CBAC70-4BD8-F95E-6E85-92A8785E109A}" dt="2023-02-27T21:52:30.466" v="178"/>
        <pc:sldMkLst>
          <pc:docMk/>
          <pc:sldMk cId="1045436667" sldId="466"/>
        </pc:sldMkLst>
      </pc:sldChg>
      <pc:sldChg chg="del">
        <pc:chgData name="CHEN, KATHY (PGR)" userId="S::u2267086@live.warwick.ac.uk::33ad319c-faab-44e7-b730-ab3160d18fae" providerId="AD" clId="Web-{D0CBAC70-4BD8-F95E-6E85-92A8785E109A}" dt="2023-02-27T21:52:31.091" v="179"/>
        <pc:sldMkLst>
          <pc:docMk/>
          <pc:sldMk cId="3815746622" sldId="467"/>
        </pc:sldMkLst>
      </pc:sldChg>
      <pc:sldChg chg="del">
        <pc:chgData name="CHEN, KATHY (PGR)" userId="S::u2267086@live.warwick.ac.uk::33ad319c-faab-44e7-b730-ab3160d18fae" providerId="AD" clId="Web-{D0CBAC70-4BD8-F95E-6E85-92A8785E109A}" dt="2023-02-27T21:52:31.232" v="180"/>
        <pc:sldMkLst>
          <pc:docMk/>
          <pc:sldMk cId="3708837284" sldId="468"/>
        </pc:sldMkLst>
      </pc:sldChg>
      <pc:sldChg chg="del">
        <pc:chgData name="CHEN, KATHY (PGR)" userId="S::u2267086@live.warwick.ac.uk::33ad319c-faab-44e7-b730-ab3160d18fae" providerId="AD" clId="Web-{D0CBAC70-4BD8-F95E-6E85-92A8785E109A}" dt="2023-02-27T21:52:31.982" v="181"/>
        <pc:sldMkLst>
          <pc:docMk/>
          <pc:sldMk cId="193447114" sldId="469"/>
        </pc:sldMkLst>
      </pc:sldChg>
      <pc:sldChg chg="del">
        <pc:chgData name="CHEN, KATHY (PGR)" userId="S::u2267086@live.warwick.ac.uk::33ad319c-faab-44e7-b730-ab3160d18fae" providerId="AD" clId="Web-{D0CBAC70-4BD8-F95E-6E85-92A8785E109A}" dt="2023-02-27T21:52:34.045" v="182"/>
        <pc:sldMkLst>
          <pc:docMk/>
          <pc:sldMk cId="257198342" sldId="470"/>
        </pc:sldMkLst>
      </pc:sldChg>
    </pc:docChg>
  </pc:docChgLst>
  <pc:docChgLst>
    <pc:chgData name="CHEN, KATHY (PGR)" userId="S::u2267086@live.warwick.ac.uk::33ad319c-faab-44e7-b730-ab3160d18fae" providerId="AD" clId="Web-{B77D70E4-29BF-C552-088C-493200AE78D8}"/>
    <pc:docChg chg="addSld modSld">
      <pc:chgData name="CHEN, KATHY (PGR)" userId="S::u2267086@live.warwick.ac.uk::33ad319c-faab-44e7-b730-ab3160d18fae" providerId="AD" clId="Web-{B77D70E4-29BF-C552-088C-493200AE78D8}" dt="2023-02-28T01:32:00.857" v="89"/>
      <pc:docMkLst>
        <pc:docMk/>
      </pc:docMkLst>
      <pc:sldChg chg="modSp">
        <pc:chgData name="CHEN, KATHY (PGR)" userId="S::u2267086@live.warwick.ac.uk::33ad319c-faab-44e7-b730-ab3160d18fae" providerId="AD" clId="Web-{B77D70E4-29BF-C552-088C-493200AE78D8}" dt="2023-02-28T01:28:45.928" v="35" actId="20577"/>
        <pc:sldMkLst>
          <pc:docMk/>
          <pc:sldMk cId="419606111" sldId="449"/>
        </pc:sldMkLst>
        <pc:spChg chg="mod">
          <ac:chgData name="CHEN, KATHY (PGR)" userId="S::u2267086@live.warwick.ac.uk::33ad319c-faab-44e7-b730-ab3160d18fae" providerId="AD" clId="Web-{B77D70E4-29BF-C552-088C-493200AE78D8}" dt="2023-02-28T01:28:45.928" v="35" actId="20577"/>
          <ac:spMkLst>
            <pc:docMk/>
            <pc:sldMk cId="419606111" sldId="449"/>
            <ac:spMk id="3" creationId="{6BBFEDCC-1B51-5E8D-72D3-3AE797F1178F}"/>
          </ac:spMkLst>
        </pc:spChg>
      </pc:sldChg>
      <pc:sldChg chg="modSp">
        <pc:chgData name="CHEN, KATHY (PGR)" userId="S::u2267086@live.warwick.ac.uk::33ad319c-faab-44e7-b730-ab3160d18fae" providerId="AD" clId="Web-{B77D70E4-29BF-C552-088C-493200AE78D8}" dt="2023-02-28T01:29:40.775" v="58" actId="20577"/>
        <pc:sldMkLst>
          <pc:docMk/>
          <pc:sldMk cId="2868258527" sldId="450"/>
        </pc:sldMkLst>
        <pc:spChg chg="mod">
          <ac:chgData name="CHEN, KATHY (PGR)" userId="S::u2267086@live.warwick.ac.uk::33ad319c-faab-44e7-b730-ab3160d18fae" providerId="AD" clId="Web-{B77D70E4-29BF-C552-088C-493200AE78D8}" dt="2023-02-28T01:29:09.007" v="47" actId="20577"/>
          <ac:spMkLst>
            <pc:docMk/>
            <pc:sldMk cId="2868258527" sldId="450"/>
            <ac:spMk id="2" creationId="{20C34B7D-E70A-2934-8E22-8DFD850923A8}"/>
          </ac:spMkLst>
        </pc:spChg>
        <pc:spChg chg="mod">
          <ac:chgData name="CHEN, KATHY (PGR)" userId="S::u2267086@live.warwick.ac.uk::33ad319c-faab-44e7-b730-ab3160d18fae" providerId="AD" clId="Web-{B77D70E4-29BF-C552-088C-493200AE78D8}" dt="2023-02-28T01:29:40.775" v="58" actId="20577"/>
          <ac:spMkLst>
            <pc:docMk/>
            <pc:sldMk cId="2868258527" sldId="450"/>
            <ac:spMk id="3" creationId="{6BBFEDCC-1B51-5E8D-72D3-3AE797F1178F}"/>
          </ac:spMkLst>
        </pc:spChg>
      </pc:sldChg>
      <pc:sldChg chg="modSp add replId">
        <pc:chgData name="CHEN, KATHY (PGR)" userId="S::u2267086@live.warwick.ac.uk::33ad319c-faab-44e7-b730-ab3160d18fae" providerId="AD" clId="Web-{B77D70E4-29BF-C552-088C-493200AE78D8}" dt="2023-02-28T01:30:46.808" v="73" actId="20577"/>
        <pc:sldMkLst>
          <pc:docMk/>
          <pc:sldMk cId="1505899726" sldId="451"/>
        </pc:sldMkLst>
        <pc:spChg chg="mod">
          <ac:chgData name="CHEN, KATHY (PGR)" userId="S::u2267086@live.warwick.ac.uk::33ad319c-faab-44e7-b730-ab3160d18fae" providerId="AD" clId="Web-{B77D70E4-29BF-C552-088C-493200AE78D8}" dt="2023-02-28T01:30:27.870" v="66" actId="1076"/>
          <ac:spMkLst>
            <pc:docMk/>
            <pc:sldMk cId="1505899726" sldId="451"/>
            <ac:spMk id="2" creationId="{20C34B7D-E70A-2934-8E22-8DFD850923A8}"/>
          </ac:spMkLst>
        </pc:spChg>
        <pc:spChg chg="mod">
          <ac:chgData name="CHEN, KATHY (PGR)" userId="S::u2267086@live.warwick.ac.uk::33ad319c-faab-44e7-b730-ab3160d18fae" providerId="AD" clId="Web-{B77D70E4-29BF-C552-088C-493200AE78D8}" dt="2023-02-28T01:30:46.808" v="73" actId="20577"/>
          <ac:spMkLst>
            <pc:docMk/>
            <pc:sldMk cId="1505899726" sldId="451"/>
            <ac:spMk id="3" creationId="{6BBFEDCC-1B51-5E8D-72D3-3AE797F1178F}"/>
          </ac:spMkLst>
        </pc:spChg>
      </pc:sldChg>
      <pc:sldChg chg="modSp add replId">
        <pc:chgData name="CHEN, KATHY (PGR)" userId="S::u2267086@live.warwick.ac.uk::33ad319c-faab-44e7-b730-ab3160d18fae" providerId="AD" clId="Web-{B77D70E4-29BF-C552-088C-493200AE78D8}" dt="2023-02-28T01:31:57.232" v="88" actId="20577"/>
        <pc:sldMkLst>
          <pc:docMk/>
          <pc:sldMk cId="672295255" sldId="452"/>
        </pc:sldMkLst>
        <pc:spChg chg="mod">
          <ac:chgData name="CHEN, KATHY (PGR)" userId="S::u2267086@live.warwick.ac.uk::33ad319c-faab-44e7-b730-ab3160d18fae" providerId="AD" clId="Web-{B77D70E4-29BF-C552-088C-493200AE78D8}" dt="2023-02-28T01:31:57.232" v="88" actId="20577"/>
          <ac:spMkLst>
            <pc:docMk/>
            <pc:sldMk cId="672295255" sldId="452"/>
            <ac:spMk id="3" creationId="{6BBFEDCC-1B51-5E8D-72D3-3AE797F1178F}"/>
          </ac:spMkLst>
        </pc:spChg>
      </pc:sldChg>
      <pc:sldChg chg="add replId">
        <pc:chgData name="CHEN, KATHY (PGR)" userId="S::u2267086@live.warwick.ac.uk::33ad319c-faab-44e7-b730-ab3160d18fae" providerId="AD" clId="Web-{B77D70E4-29BF-C552-088C-493200AE78D8}" dt="2023-02-28T01:32:00.857" v="89"/>
        <pc:sldMkLst>
          <pc:docMk/>
          <pc:sldMk cId="2442555407" sldId="453"/>
        </pc:sldMkLst>
      </pc:sldChg>
    </pc:docChg>
  </pc:docChgLst>
  <pc:docChgLst>
    <pc:chgData clId="Web-{AAD1A74A-A3FE-42DE-9E3F-4530B6580664}"/>
    <pc:docChg chg="modSld">
      <pc:chgData name="" userId="" providerId="" clId="Web-{AAD1A74A-A3FE-42DE-9E3F-4530B6580664}" dt="2023-02-28T17:47:51.329" v="6" actId="20577"/>
      <pc:docMkLst>
        <pc:docMk/>
      </pc:docMkLst>
      <pc:sldChg chg="modSp">
        <pc:chgData name="" userId="" providerId="" clId="Web-{AAD1A74A-A3FE-42DE-9E3F-4530B6580664}" dt="2023-02-28T17:47:51.329" v="6" actId="20577"/>
        <pc:sldMkLst>
          <pc:docMk/>
          <pc:sldMk cId="419606111" sldId="449"/>
        </pc:sldMkLst>
        <pc:spChg chg="mod">
          <ac:chgData name="" userId="" providerId="" clId="Web-{AAD1A74A-A3FE-42DE-9E3F-4530B6580664}" dt="2023-02-28T17:47:51.329" v="6"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8D184946-EFEC-1D73-2BFA-1964A756A195}"/>
    <pc:docChg chg="delSld modSld">
      <pc:chgData name="CHEN, KATHY (PGR)" userId="S::u2267086@live.warwick.ac.uk::33ad319c-faab-44e7-b730-ab3160d18fae" providerId="AD" clId="Web-{8D184946-EFEC-1D73-2BFA-1964A756A195}" dt="2023-02-28T01:15:30.914" v="31" actId="20577"/>
      <pc:docMkLst>
        <pc:docMk/>
      </pc:docMkLst>
      <pc:sldChg chg="modSp">
        <pc:chgData name="CHEN, KATHY (PGR)" userId="S::u2267086@live.warwick.ac.uk::33ad319c-faab-44e7-b730-ab3160d18fae" providerId="AD" clId="Web-{8D184946-EFEC-1D73-2BFA-1964A756A195}" dt="2023-02-28T01:15:30.914" v="31" actId="20577"/>
        <pc:sldMkLst>
          <pc:docMk/>
          <pc:sldMk cId="419606111" sldId="449"/>
        </pc:sldMkLst>
        <pc:spChg chg="mod">
          <ac:chgData name="CHEN, KATHY (PGR)" userId="S::u2267086@live.warwick.ac.uk::33ad319c-faab-44e7-b730-ab3160d18fae" providerId="AD" clId="Web-{8D184946-EFEC-1D73-2BFA-1964A756A195}" dt="2023-02-28T01:15:30.914" v="31" actId="20577"/>
          <ac:spMkLst>
            <pc:docMk/>
            <pc:sldMk cId="419606111" sldId="449"/>
            <ac:spMk id="3" creationId="{6BBFEDCC-1B51-5E8D-72D3-3AE797F1178F}"/>
          </ac:spMkLst>
        </pc:spChg>
        <pc:spChg chg="mod">
          <ac:chgData name="CHEN, KATHY (PGR)" userId="S::u2267086@live.warwick.ac.uk::33ad319c-faab-44e7-b730-ab3160d18fae" providerId="AD" clId="Web-{8D184946-EFEC-1D73-2BFA-1964A756A195}" dt="2023-02-28T01:15:14.913" v="25" actId="20577"/>
          <ac:spMkLst>
            <pc:docMk/>
            <pc:sldMk cId="419606111" sldId="449"/>
            <ac:spMk id="7" creationId="{7EBA17EC-68BE-5A68-472A-4B0E6C21DA87}"/>
          </ac:spMkLst>
        </pc:spChg>
      </pc:sldChg>
      <pc:sldChg chg="del">
        <pc:chgData name="CHEN, KATHY (PGR)" userId="S::u2267086@live.warwick.ac.uk::33ad319c-faab-44e7-b730-ab3160d18fae" providerId="AD" clId="Web-{8D184946-EFEC-1D73-2BFA-1964A756A195}" dt="2023-02-28T01:14:27.037" v="0"/>
        <pc:sldMkLst>
          <pc:docMk/>
          <pc:sldMk cId="3188649934" sldId="451"/>
        </pc:sldMkLst>
      </pc:sldChg>
      <pc:sldChg chg="del">
        <pc:chgData name="CHEN, KATHY (PGR)" userId="S::u2267086@live.warwick.ac.uk::33ad319c-faab-44e7-b730-ab3160d18fae" providerId="AD" clId="Web-{8D184946-EFEC-1D73-2BFA-1964A756A195}" dt="2023-02-28T01:14:31.912" v="1"/>
        <pc:sldMkLst>
          <pc:docMk/>
          <pc:sldMk cId="1971952029" sldId="452"/>
        </pc:sldMkLst>
      </pc:sldChg>
      <pc:sldChg chg="del">
        <pc:chgData name="CHEN, KATHY (PGR)" userId="S::u2267086@live.warwick.ac.uk::33ad319c-faab-44e7-b730-ab3160d18fae" providerId="AD" clId="Web-{8D184946-EFEC-1D73-2BFA-1964A756A195}" dt="2023-02-28T01:14:38.568" v="2"/>
        <pc:sldMkLst>
          <pc:docMk/>
          <pc:sldMk cId="1405908989" sldId="453"/>
        </pc:sldMkLst>
      </pc:sldChg>
      <pc:sldChg chg="del">
        <pc:chgData name="CHEN, KATHY (PGR)" userId="S::u2267086@live.warwick.ac.uk::33ad319c-faab-44e7-b730-ab3160d18fae" providerId="AD" clId="Web-{8D184946-EFEC-1D73-2BFA-1964A756A195}" dt="2023-02-28T01:14:39.381" v="3"/>
        <pc:sldMkLst>
          <pc:docMk/>
          <pc:sldMk cId="3382593074" sldId="454"/>
        </pc:sldMkLst>
      </pc:sldChg>
      <pc:sldChg chg="del">
        <pc:chgData name="CHEN, KATHY (PGR)" userId="S::u2267086@live.warwick.ac.uk::33ad319c-faab-44e7-b730-ab3160d18fae" providerId="AD" clId="Web-{8D184946-EFEC-1D73-2BFA-1964A756A195}" dt="2023-02-28T01:14:40.584" v="4"/>
        <pc:sldMkLst>
          <pc:docMk/>
          <pc:sldMk cId="774684703" sldId="455"/>
        </pc:sldMkLst>
      </pc:sldChg>
      <pc:sldChg chg="del">
        <pc:chgData name="CHEN, KATHY (PGR)" userId="S::u2267086@live.warwick.ac.uk::33ad319c-faab-44e7-b730-ab3160d18fae" providerId="AD" clId="Web-{8D184946-EFEC-1D73-2BFA-1964A756A195}" dt="2023-02-28T01:14:41.803" v="5"/>
        <pc:sldMkLst>
          <pc:docMk/>
          <pc:sldMk cId="2997461508" sldId="456"/>
        </pc:sldMkLst>
      </pc:sldChg>
      <pc:sldChg chg="del">
        <pc:chgData name="CHEN, KATHY (PGR)" userId="S::u2267086@live.warwick.ac.uk::33ad319c-faab-44e7-b730-ab3160d18fae" providerId="AD" clId="Web-{8D184946-EFEC-1D73-2BFA-1964A756A195}" dt="2023-02-28T01:14:42.897" v="6"/>
        <pc:sldMkLst>
          <pc:docMk/>
          <pc:sldMk cId="711294522" sldId="457"/>
        </pc:sldMkLst>
      </pc:sldChg>
      <pc:sldChg chg="del">
        <pc:chgData name="CHEN, KATHY (PGR)" userId="S::u2267086@live.warwick.ac.uk::33ad319c-faab-44e7-b730-ab3160d18fae" providerId="AD" clId="Web-{8D184946-EFEC-1D73-2BFA-1964A756A195}" dt="2023-02-28T01:14:44.240" v="7"/>
        <pc:sldMkLst>
          <pc:docMk/>
          <pc:sldMk cId="3734975962" sldId="458"/>
        </pc:sldMkLst>
      </pc:sldChg>
      <pc:sldChg chg="del">
        <pc:chgData name="CHEN, KATHY (PGR)" userId="S::u2267086@live.warwick.ac.uk::33ad319c-faab-44e7-b730-ab3160d18fae" providerId="AD" clId="Web-{8D184946-EFEC-1D73-2BFA-1964A756A195}" dt="2023-02-28T01:14:45.584" v="8"/>
        <pc:sldMkLst>
          <pc:docMk/>
          <pc:sldMk cId="372039051" sldId="459"/>
        </pc:sldMkLst>
      </pc:sldChg>
      <pc:sldChg chg="del">
        <pc:chgData name="CHEN, KATHY (PGR)" userId="S::u2267086@live.warwick.ac.uk::33ad319c-faab-44e7-b730-ab3160d18fae" providerId="AD" clId="Web-{8D184946-EFEC-1D73-2BFA-1964A756A195}" dt="2023-02-28T01:14:47.084" v="9"/>
        <pc:sldMkLst>
          <pc:docMk/>
          <pc:sldMk cId="457060114" sldId="460"/>
        </pc:sldMkLst>
      </pc:sldChg>
      <pc:sldChg chg="del">
        <pc:chgData name="CHEN, KATHY (PGR)" userId="S::u2267086@live.warwick.ac.uk::33ad319c-faab-44e7-b730-ab3160d18fae" providerId="AD" clId="Web-{8D184946-EFEC-1D73-2BFA-1964A756A195}" dt="2023-02-28T01:14:48.178" v="10"/>
        <pc:sldMkLst>
          <pc:docMk/>
          <pc:sldMk cId="3103459824" sldId="461"/>
        </pc:sldMkLst>
      </pc:sldChg>
      <pc:sldChg chg="del">
        <pc:chgData name="CHEN, KATHY (PGR)" userId="S::u2267086@live.warwick.ac.uk::33ad319c-faab-44e7-b730-ab3160d18fae" providerId="AD" clId="Web-{8D184946-EFEC-1D73-2BFA-1964A756A195}" dt="2023-02-28T01:14:49.819" v="11"/>
        <pc:sldMkLst>
          <pc:docMk/>
          <pc:sldMk cId="2162512199" sldId="462"/>
        </pc:sldMkLst>
      </pc:sldChg>
      <pc:sldChg chg="del">
        <pc:chgData name="CHEN, KATHY (PGR)" userId="S::u2267086@live.warwick.ac.uk::33ad319c-faab-44e7-b730-ab3160d18fae" providerId="AD" clId="Web-{8D184946-EFEC-1D73-2BFA-1964A756A195}" dt="2023-02-28T01:14:51.116" v="12"/>
        <pc:sldMkLst>
          <pc:docMk/>
          <pc:sldMk cId="1144911567" sldId="463"/>
        </pc:sldMkLst>
      </pc:sldChg>
      <pc:sldChg chg="del">
        <pc:chgData name="CHEN, KATHY (PGR)" userId="S::u2267086@live.warwick.ac.uk::33ad319c-faab-44e7-b730-ab3160d18fae" providerId="AD" clId="Web-{8D184946-EFEC-1D73-2BFA-1964A756A195}" dt="2023-02-28T01:14:51.756" v="13"/>
        <pc:sldMkLst>
          <pc:docMk/>
          <pc:sldMk cId="1053835464" sldId="464"/>
        </pc:sldMkLst>
      </pc:sldChg>
      <pc:sldChg chg="del">
        <pc:chgData name="CHEN, KATHY (PGR)" userId="S::u2267086@live.warwick.ac.uk::33ad319c-faab-44e7-b730-ab3160d18fae" providerId="AD" clId="Web-{8D184946-EFEC-1D73-2BFA-1964A756A195}" dt="2023-02-28T01:14:52.147" v="14"/>
        <pc:sldMkLst>
          <pc:docMk/>
          <pc:sldMk cId="1915516299" sldId="465"/>
        </pc:sldMkLst>
      </pc:sldChg>
      <pc:sldChg chg="del">
        <pc:chgData name="CHEN, KATHY (PGR)" userId="S::u2267086@live.warwick.ac.uk::33ad319c-faab-44e7-b730-ab3160d18fae" providerId="AD" clId="Web-{8D184946-EFEC-1D73-2BFA-1964A756A195}" dt="2023-02-28T01:14:53.459" v="15"/>
        <pc:sldMkLst>
          <pc:docMk/>
          <pc:sldMk cId="3881331787" sldId="466"/>
        </pc:sldMkLst>
      </pc:sldChg>
      <pc:sldChg chg="del">
        <pc:chgData name="CHEN, KATHY (PGR)" userId="S::u2267086@live.warwick.ac.uk::33ad319c-faab-44e7-b730-ab3160d18fae" providerId="AD" clId="Web-{8D184946-EFEC-1D73-2BFA-1964A756A195}" dt="2023-02-28T01:14:55.147" v="16"/>
        <pc:sldMkLst>
          <pc:docMk/>
          <pc:sldMk cId="433250283" sldId="467"/>
        </pc:sldMkLst>
      </pc:sldChg>
      <pc:sldChg chg="del">
        <pc:chgData name="CHEN, KATHY (PGR)" userId="S::u2267086@live.warwick.ac.uk::33ad319c-faab-44e7-b730-ab3160d18fae" providerId="AD" clId="Web-{8D184946-EFEC-1D73-2BFA-1964A756A195}" dt="2023-02-28T01:14:56.022" v="17"/>
        <pc:sldMkLst>
          <pc:docMk/>
          <pc:sldMk cId="282769198" sldId="468"/>
        </pc:sldMkLst>
      </pc:sldChg>
      <pc:sldChg chg="del">
        <pc:chgData name="CHEN, KATHY (PGR)" userId="S::u2267086@live.warwick.ac.uk::33ad319c-faab-44e7-b730-ab3160d18fae" providerId="AD" clId="Web-{8D184946-EFEC-1D73-2BFA-1964A756A195}" dt="2023-02-28T01:14:58.006" v="18"/>
        <pc:sldMkLst>
          <pc:docMk/>
          <pc:sldMk cId="3315765387" sldId="469"/>
        </pc:sldMkLst>
      </pc:sldChg>
      <pc:sldChg chg="del">
        <pc:chgData name="CHEN, KATHY (PGR)" userId="S::u2267086@live.warwick.ac.uk::33ad319c-faab-44e7-b730-ab3160d18fae" providerId="AD" clId="Web-{8D184946-EFEC-1D73-2BFA-1964A756A195}" dt="2023-02-28T01:14:59.585" v="19"/>
        <pc:sldMkLst>
          <pc:docMk/>
          <pc:sldMk cId="1217819131" sldId="470"/>
        </pc:sldMkLst>
      </pc:sldChg>
      <pc:sldChg chg="del">
        <pc:chgData name="CHEN, KATHY (PGR)" userId="S::u2267086@live.warwick.ac.uk::33ad319c-faab-44e7-b730-ab3160d18fae" providerId="AD" clId="Web-{8D184946-EFEC-1D73-2BFA-1964A756A195}" dt="2023-02-28T01:15:00.631" v="20"/>
        <pc:sldMkLst>
          <pc:docMk/>
          <pc:sldMk cId="3561174985" sldId="471"/>
        </pc:sldMkLst>
      </pc:sldChg>
      <pc:sldChg chg="del">
        <pc:chgData name="CHEN, KATHY (PGR)" userId="S::u2267086@live.warwick.ac.uk::33ad319c-faab-44e7-b730-ab3160d18fae" providerId="AD" clId="Web-{8D184946-EFEC-1D73-2BFA-1964A756A195}" dt="2023-02-28T01:15:03.147" v="21"/>
        <pc:sldMkLst>
          <pc:docMk/>
          <pc:sldMk cId="736821949" sldId="472"/>
        </pc:sldMkLst>
      </pc:sldChg>
      <pc:sldChg chg="del">
        <pc:chgData name="CHEN, KATHY (PGR)" userId="S::u2267086@live.warwick.ac.uk::33ad319c-faab-44e7-b730-ab3160d18fae" providerId="AD" clId="Web-{8D184946-EFEC-1D73-2BFA-1964A756A195}" dt="2023-02-28T01:15:04.303" v="22"/>
        <pc:sldMkLst>
          <pc:docMk/>
          <pc:sldMk cId="216993667" sldId="473"/>
        </pc:sldMkLst>
      </pc:sldChg>
      <pc:sldChg chg="del">
        <pc:chgData name="CHEN, KATHY (PGR)" userId="S::u2267086@live.warwick.ac.uk::33ad319c-faab-44e7-b730-ab3160d18fae" providerId="AD" clId="Web-{8D184946-EFEC-1D73-2BFA-1964A756A195}" dt="2023-02-28T01:15:08.241" v="23"/>
        <pc:sldMkLst>
          <pc:docMk/>
          <pc:sldMk cId="4250045119" sldId="474"/>
        </pc:sldMkLst>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32861A17-B54D-4213-8740-C07BEB64804B}"/>
    <pc:docChg chg="addSld modSld">
      <pc:chgData name="CHEN, KATHY (PGR)" userId="S::u2267086@live.warwick.ac.uk::33ad319c-faab-44e7-b730-ab3160d18fae" providerId="AD" clId="Web-{32861A17-B54D-4213-8740-C07BEB64804B}" dt="2023-02-27T22:28:01.068" v="465" actId="20577"/>
      <pc:docMkLst>
        <pc:docMk/>
      </pc:docMkLst>
      <pc:sldChg chg="modSp">
        <pc:chgData name="CHEN, KATHY (PGR)" userId="S::u2267086@live.warwick.ac.uk::33ad319c-faab-44e7-b730-ab3160d18fae" providerId="AD" clId="Web-{32861A17-B54D-4213-8740-C07BEB64804B}" dt="2023-02-27T21:58:04.138" v="7" actId="20577"/>
        <pc:sldMkLst>
          <pc:docMk/>
          <pc:sldMk cId="2868258527" sldId="450"/>
        </pc:sldMkLst>
        <pc:spChg chg="mod">
          <ac:chgData name="CHEN, KATHY (PGR)" userId="S::u2267086@live.warwick.ac.uk::33ad319c-faab-44e7-b730-ab3160d18fae" providerId="AD" clId="Web-{32861A17-B54D-4213-8740-C07BEB64804B}" dt="2023-02-27T21:58:04.138" v="7" actId="20577"/>
          <ac:spMkLst>
            <pc:docMk/>
            <pc:sldMk cId="2868258527" sldId="450"/>
            <ac:spMk id="3" creationId="{6BBFEDCC-1B51-5E8D-72D3-3AE797F1178F}"/>
          </ac:spMkLst>
        </pc:spChg>
      </pc:sldChg>
      <pc:sldChg chg="modSp">
        <pc:chgData name="CHEN, KATHY (PGR)" userId="S::u2267086@live.warwick.ac.uk::33ad319c-faab-44e7-b730-ab3160d18fae" providerId="AD" clId="Web-{32861A17-B54D-4213-8740-C07BEB64804B}" dt="2023-02-27T21:58:39.279" v="14" actId="20577"/>
        <pc:sldMkLst>
          <pc:docMk/>
          <pc:sldMk cId="3188649934" sldId="451"/>
        </pc:sldMkLst>
        <pc:spChg chg="mod">
          <ac:chgData name="CHEN, KATHY (PGR)" userId="S::u2267086@live.warwick.ac.uk::33ad319c-faab-44e7-b730-ab3160d18fae" providerId="AD" clId="Web-{32861A17-B54D-4213-8740-C07BEB64804B}" dt="2023-02-27T21:58:39.279" v="14" actId="20577"/>
          <ac:spMkLst>
            <pc:docMk/>
            <pc:sldMk cId="3188649934" sldId="451"/>
            <ac:spMk id="3" creationId="{6BBFEDCC-1B51-5E8D-72D3-3AE797F1178F}"/>
          </ac:spMkLst>
        </pc:spChg>
      </pc:sldChg>
      <pc:sldChg chg="addSp modSp add replId">
        <pc:chgData name="CHEN, KATHY (PGR)" userId="S::u2267086@live.warwick.ac.uk::33ad319c-faab-44e7-b730-ab3160d18fae" providerId="AD" clId="Web-{32861A17-B54D-4213-8740-C07BEB64804B}" dt="2023-02-27T22:02:31.489" v="44" actId="1076"/>
        <pc:sldMkLst>
          <pc:docMk/>
          <pc:sldMk cId="1971952029" sldId="452"/>
        </pc:sldMkLst>
        <pc:spChg chg="mod">
          <ac:chgData name="CHEN, KATHY (PGR)" userId="S::u2267086@live.warwick.ac.uk::33ad319c-faab-44e7-b730-ab3160d18fae" providerId="AD" clId="Web-{32861A17-B54D-4213-8740-C07BEB64804B}" dt="2023-02-27T21:59:44.656" v="24" actId="20577"/>
          <ac:spMkLst>
            <pc:docMk/>
            <pc:sldMk cId="1971952029" sldId="452"/>
            <ac:spMk id="3" creationId="{6BBFEDCC-1B51-5E8D-72D3-3AE797F1178F}"/>
          </ac:spMkLst>
        </pc:spChg>
        <pc:spChg chg="add mod">
          <ac:chgData name="CHEN, KATHY (PGR)" userId="S::u2267086@live.warwick.ac.uk::33ad319c-faab-44e7-b730-ab3160d18fae" providerId="AD" clId="Web-{32861A17-B54D-4213-8740-C07BEB64804B}" dt="2023-02-27T22:02:31.489" v="44" actId="1076"/>
          <ac:spMkLst>
            <pc:docMk/>
            <pc:sldMk cId="1971952029" sldId="452"/>
            <ac:spMk id="6" creationId="{78494D41-0B0E-E434-E24D-2F1515E4505D}"/>
          </ac:spMkLst>
        </pc:spChg>
      </pc:sldChg>
      <pc:sldChg chg="addSp delSp modSp add replId">
        <pc:chgData name="CHEN, KATHY (PGR)" userId="S::u2267086@live.warwick.ac.uk::33ad319c-faab-44e7-b730-ab3160d18fae" providerId="AD" clId="Web-{32861A17-B54D-4213-8740-C07BEB64804B}" dt="2023-02-27T22:06:05.792" v="103" actId="14100"/>
        <pc:sldMkLst>
          <pc:docMk/>
          <pc:sldMk cId="1405908989" sldId="453"/>
        </pc:sldMkLst>
        <pc:spChg chg="mod">
          <ac:chgData name="CHEN, KATHY (PGR)" userId="S::u2267086@live.warwick.ac.uk::33ad319c-faab-44e7-b730-ab3160d18fae" providerId="AD" clId="Web-{32861A17-B54D-4213-8740-C07BEB64804B}" dt="2023-02-27T22:03:02.037" v="55" actId="20577"/>
          <ac:spMkLst>
            <pc:docMk/>
            <pc:sldMk cId="1405908989" sldId="453"/>
            <ac:spMk id="3" creationId="{6BBFEDCC-1B51-5E8D-72D3-3AE797F1178F}"/>
          </ac:spMkLst>
        </pc:spChg>
        <pc:spChg chg="mod">
          <ac:chgData name="CHEN, KATHY (PGR)" userId="S::u2267086@live.warwick.ac.uk::33ad319c-faab-44e7-b730-ab3160d18fae" providerId="AD" clId="Web-{32861A17-B54D-4213-8740-C07BEB64804B}" dt="2023-02-27T22:06:01.979" v="102" actId="14100"/>
          <ac:spMkLst>
            <pc:docMk/>
            <pc:sldMk cId="1405908989" sldId="453"/>
            <ac:spMk id="6" creationId="{78494D41-0B0E-E434-E24D-2F1515E4505D}"/>
          </ac:spMkLst>
        </pc:spChg>
        <pc:spChg chg="add mod">
          <ac:chgData name="CHEN, KATHY (PGR)" userId="S::u2267086@live.warwick.ac.uk::33ad319c-faab-44e7-b730-ab3160d18fae" providerId="AD" clId="Web-{32861A17-B54D-4213-8740-C07BEB64804B}" dt="2023-02-27T22:06:05.792" v="103" actId="14100"/>
          <ac:spMkLst>
            <pc:docMk/>
            <pc:sldMk cId="1405908989" sldId="453"/>
            <ac:spMk id="9" creationId="{C2DA3172-E6A2-8631-039D-598E4220A7FB}"/>
          </ac:spMkLst>
        </pc:spChg>
        <pc:spChg chg="add del mod">
          <ac:chgData name="CHEN, KATHY (PGR)" userId="S::u2267086@live.warwick.ac.uk::33ad319c-faab-44e7-b730-ab3160d18fae" providerId="AD" clId="Web-{32861A17-B54D-4213-8740-C07BEB64804B}" dt="2023-02-27T22:03:43.866" v="66"/>
          <ac:spMkLst>
            <pc:docMk/>
            <pc:sldMk cId="1405908989" sldId="453"/>
            <ac:spMk id="11" creationId="{964B9F71-ECDE-1530-70BD-10EDA153A2DC}"/>
          </ac:spMkLst>
        </pc:spChg>
      </pc:sldChg>
      <pc:sldChg chg="modSp add replId">
        <pc:chgData name="CHEN, KATHY (PGR)" userId="S::u2267086@live.warwick.ac.uk::33ad319c-faab-44e7-b730-ab3160d18fae" providerId="AD" clId="Web-{32861A17-B54D-4213-8740-C07BEB64804B}" dt="2023-02-27T22:07:36.045" v="127" actId="20577"/>
        <pc:sldMkLst>
          <pc:docMk/>
          <pc:sldMk cId="3382593074" sldId="454"/>
        </pc:sldMkLst>
        <pc:spChg chg="mod">
          <ac:chgData name="CHEN, KATHY (PGR)" userId="S::u2267086@live.warwick.ac.uk::33ad319c-faab-44e7-b730-ab3160d18fae" providerId="AD" clId="Web-{32861A17-B54D-4213-8740-C07BEB64804B}" dt="2023-02-27T22:07:11.919" v="116" actId="20577"/>
          <ac:spMkLst>
            <pc:docMk/>
            <pc:sldMk cId="3382593074" sldId="454"/>
            <ac:spMk id="6" creationId="{78494D41-0B0E-E434-E24D-2F1515E4505D}"/>
          </ac:spMkLst>
        </pc:spChg>
        <pc:spChg chg="mod">
          <ac:chgData name="CHEN, KATHY (PGR)" userId="S::u2267086@live.warwick.ac.uk::33ad319c-faab-44e7-b730-ab3160d18fae" providerId="AD" clId="Web-{32861A17-B54D-4213-8740-C07BEB64804B}" dt="2023-02-27T22:07:36.045" v="127" actId="20577"/>
          <ac:spMkLst>
            <pc:docMk/>
            <pc:sldMk cId="3382593074" sldId="454"/>
            <ac:spMk id="9" creationId="{C2DA3172-E6A2-8631-039D-598E4220A7FB}"/>
          </ac:spMkLst>
        </pc:spChg>
      </pc:sldChg>
      <pc:sldChg chg="delSp modSp add replId">
        <pc:chgData name="CHEN, KATHY (PGR)" userId="S::u2267086@live.warwick.ac.uk::33ad319c-faab-44e7-b730-ab3160d18fae" providerId="AD" clId="Web-{32861A17-B54D-4213-8740-C07BEB64804B}" dt="2023-02-27T22:08:31.077" v="144" actId="20577"/>
        <pc:sldMkLst>
          <pc:docMk/>
          <pc:sldMk cId="774684703" sldId="455"/>
        </pc:sldMkLst>
        <pc:spChg chg="mod">
          <ac:chgData name="CHEN, KATHY (PGR)" userId="S::u2267086@live.warwick.ac.uk::33ad319c-faab-44e7-b730-ab3160d18fae" providerId="AD" clId="Web-{32861A17-B54D-4213-8740-C07BEB64804B}" dt="2023-02-27T22:08:06.139" v="135" actId="20577"/>
          <ac:spMkLst>
            <pc:docMk/>
            <pc:sldMk cId="774684703" sldId="455"/>
            <ac:spMk id="2" creationId="{20C34B7D-E70A-2934-8E22-8DFD850923A8}"/>
          </ac:spMkLst>
        </pc:spChg>
        <pc:spChg chg="mod">
          <ac:chgData name="CHEN, KATHY (PGR)" userId="S::u2267086@live.warwick.ac.uk::33ad319c-faab-44e7-b730-ab3160d18fae" providerId="AD" clId="Web-{32861A17-B54D-4213-8740-C07BEB64804B}" dt="2023-02-27T22:08:31.077" v="144" actId="20577"/>
          <ac:spMkLst>
            <pc:docMk/>
            <pc:sldMk cId="774684703" sldId="455"/>
            <ac:spMk id="3" creationId="{6BBFEDCC-1B51-5E8D-72D3-3AE797F1178F}"/>
          </ac:spMkLst>
        </pc:spChg>
        <pc:spChg chg="del">
          <ac:chgData name="CHEN, KATHY (PGR)" userId="S::u2267086@live.warwick.ac.uk::33ad319c-faab-44e7-b730-ab3160d18fae" providerId="AD" clId="Web-{32861A17-B54D-4213-8740-C07BEB64804B}" dt="2023-02-27T22:07:44.232" v="131"/>
          <ac:spMkLst>
            <pc:docMk/>
            <pc:sldMk cId="774684703" sldId="455"/>
            <ac:spMk id="6" creationId="{78494D41-0B0E-E434-E24D-2F1515E4505D}"/>
          </ac:spMkLst>
        </pc:spChg>
        <pc:spChg chg="del mod">
          <ac:chgData name="CHEN, KATHY (PGR)" userId="S::u2267086@live.warwick.ac.uk::33ad319c-faab-44e7-b730-ab3160d18fae" providerId="AD" clId="Web-{32861A17-B54D-4213-8740-C07BEB64804B}" dt="2023-02-27T22:07:41.795" v="130"/>
          <ac:spMkLst>
            <pc:docMk/>
            <pc:sldMk cId="774684703" sldId="455"/>
            <ac:spMk id="9" creationId="{C2DA3172-E6A2-8631-039D-598E4220A7FB}"/>
          </ac:spMkLst>
        </pc:spChg>
      </pc:sldChg>
      <pc:sldChg chg="addSp modSp add replId">
        <pc:chgData name="CHEN, KATHY (PGR)" userId="S::u2267086@live.warwick.ac.uk::33ad319c-faab-44e7-b730-ab3160d18fae" providerId="AD" clId="Web-{32861A17-B54D-4213-8740-C07BEB64804B}" dt="2023-02-27T22:09:55.580" v="165" actId="20577"/>
        <pc:sldMkLst>
          <pc:docMk/>
          <pc:sldMk cId="2997461508" sldId="456"/>
        </pc:sldMkLst>
        <pc:spChg chg="mod">
          <ac:chgData name="CHEN, KATHY (PGR)" userId="S::u2267086@live.warwick.ac.uk::33ad319c-faab-44e7-b730-ab3160d18fae" providerId="AD" clId="Web-{32861A17-B54D-4213-8740-C07BEB64804B}" dt="2023-02-27T22:09:55.580" v="165" actId="20577"/>
          <ac:spMkLst>
            <pc:docMk/>
            <pc:sldMk cId="2997461508" sldId="456"/>
            <ac:spMk id="3" creationId="{6BBFEDCC-1B51-5E8D-72D3-3AE797F1178F}"/>
          </ac:spMkLst>
        </pc:spChg>
        <pc:picChg chg="add mod">
          <ac:chgData name="CHEN, KATHY (PGR)" userId="S::u2267086@live.warwick.ac.uk::33ad319c-faab-44e7-b730-ab3160d18fae" providerId="AD" clId="Web-{32861A17-B54D-4213-8740-C07BEB64804B}" dt="2023-02-27T22:09:34.376" v="155" actId="1076"/>
          <ac:picMkLst>
            <pc:docMk/>
            <pc:sldMk cId="2997461508" sldId="456"/>
            <ac:picMk id="6" creationId="{3B789943-A206-C848-CC9A-74E6747C0D92}"/>
          </ac:picMkLst>
        </pc:picChg>
      </pc:sldChg>
      <pc:sldChg chg="addSp delSp modSp add replId">
        <pc:chgData name="CHEN, KATHY (PGR)" userId="S::u2267086@live.warwick.ac.uk::33ad319c-faab-44e7-b730-ab3160d18fae" providerId="AD" clId="Web-{32861A17-B54D-4213-8740-C07BEB64804B}" dt="2023-02-27T22:10:45.925" v="177" actId="1076"/>
        <pc:sldMkLst>
          <pc:docMk/>
          <pc:sldMk cId="711294522" sldId="457"/>
        </pc:sldMkLst>
        <pc:spChg chg="mod">
          <ac:chgData name="CHEN, KATHY (PGR)" userId="S::u2267086@live.warwick.ac.uk::33ad319c-faab-44e7-b730-ab3160d18fae" providerId="AD" clId="Web-{32861A17-B54D-4213-8740-C07BEB64804B}" dt="2023-02-27T22:10:41.862" v="176" actId="20577"/>
          <ac:spMkLst>
            <pc:docMk/>
            <pc:sldMk cId="711294522" sldId="457"/>
            <ac:spMk id="3" creationId="{6BBFEDCC-1B51-5E8D-72D3-3AE797F1178F}"/>
          </ac:spMkLst>
        </pc:spChg>
        <pc:picChg chg="del">
          <ac:chgData name="CHEN, KATHY (PGR)" userId="S::u2267086@live.warwick.ac.uk::33ad319c-faab-44e7-b730-ab3160d18fae" providerId="AD" clId="Web-{32861A17-B54D-4213-8740-C07BEB64804B}" dt="2023-02-27T22:09:59.127" v="167"/>
          <ac:picMkLst>
            <pc:docMk/>
            <pc:sldMk cId="711294522" sldId="457"/>
            <ac:picMk id="6" creationId="{3B789943-A206-C848-CC9A-74E6747C0D92}"/>
          </ac:picMkLst>
        </pc:picChg>
        <pc:picChg chg="add mod">
          <ac:chgData name="CHEN, KATHY (PGR)" userId="S::u2267086@live.warwick.ac.uk::33ad319c-faab-44e7-b730-ab3160d18fae" providerId="AD" clId="Web-{32861A17-B54D-4213-8740-C07BEB64804B}" dt="2023-02-27T22:10:45.925" v="177" actId="1076"/>
          <ac:picMkLst>
            <pc:docMk/>
            <pc:sldMk cId="711294522" sldId="457"/>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1:27.535" v="186" actId="20577"/>
        <pc:sldMkLst>
          <pc:docMk/>
          <pc:sldMk cId="3734975962" sldId="458"/>
        </pc:sldMkLst>
        <pc:spChg chg="mod">
          <ac:chgData name="CHEN, KATHY (PGR)" userId="S::u2267086@live.warwick.ac.uk::33ad319c-faab-44e7-b730-ab3160d18fae" providerId="AD" clId="Web-{32861A17-B54D-4213-8740-C07BEB64804B}" dt="2023-02-27T22:11:27.535" v="186" actId="20577"/>
          <ac:spMkLst>
            <pc:docMk/>
            <pc:sldMk cId="3734975962" sldId="458"/>
            <ac:spMk id="3" creationId="{6BBFEDCC-1B51-5E8D-72D3-3AE797F1178F}"/>
          </ac:spMkLst>
        </pc:spChg>
        <pc:picChg chg="add mod">
          <ac:chgData name="CHEN, KATHY (PGR)" userId="S::u2267086@live.warwick.ac.uk::33ad319c-faab-44e7-b730-ab3160d18fae" providerId="AD" clId="Web-{32861A17-B54D-4213-8740-C07BEB64804B}" dt="2023-02-27T22:11:21.551" v="184" actId="1076"/>
          <ac:picMkLst>
            <pc:docMk/>
            <pc:sldMk cId="3734975962" sldId="458"/>
            <ac:picMk id="6" creationId="{FB1FA7B1-AA0C-050C-49E7-D4E9334B963C}"/>
          </ac:picMkLst>
        </pc:picChg>
        <pc:picChg chg="del">
          <ac:chgData name="CHEN, KATHY (PGR)" userId="S::u2267086@live.warwick.ac.uk::33ad319c-faab-44e7-b730-ab3160d18fae" providerId="AD" clId="Web-{32861A17-B54D-4213-8740-C07BEB64804B}" dt="2023-02-27T22:10:50.925" v="179"/>
          <ac:picMkLst>
            <pc:docMk/>
            <pc:sldMk cId="3734975962" sldId="458"/>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2:05.661" v="196" actId="1076"/>
        <pc:sldMkLst>
          <pc:docMk/>
          <pc:sldMk cId="372039051" sldId="459"/>
        </pc:sldMkLst>
        <pc:spChg chg="mod">
          <ac:chgData name="CHEN, KATHY (PGR)" userId="S::u2267086@live.warwick.ac.uk::33ad319c-faab-44e7-b730-ab3160d18fae" providerId="AD" clId="Web-{32861A17-B54D-4213-8740-C07BEB64804B}" dt="2023-02-27T22:12:00.755" v="195" actId="20577"/>
          <ac:spMkLst>
            <pc:docMk/>
            <pc:sldMk cId="372039051" sldId="459"/>
            <ac:spMk id="3" creationId="{6BBFEDCC-1B51-5E8D-72D3-3AE797F1178F}"/>
          </ac:spMkLst>
        </pc:spChg>
        <pc:picChg chg="del">
          <ac:chgData name="CHEN, KATHY (PGR)" userId="S::u2267086@live.warwick.ac.uk::33ad319c-faab-44e7-b730-ab3160d18fae" providerId="AD" clId="Web-{32861A17-B54D-4213-8740-C07BEB64804B}" dt="2023-02-27T22:11:31.160" v="188"/>
          <ac:picMkLst>
            <pc:docMk/>
            <pc:sldMk cId="372039051" sldId="459"/>
            <ac:picMk id="6" creationId="{FB1FA7B1-AA0C-050C-49E7-D4E9334B963C}"/>
          </ac:picMkLst>
        </pc:picChg>
        <pc:picChg chg="add mod">
          <ac:chgData name="CHEN, KATHY (PGR)" userId="S::u2267086@live.warwick.ac.uk::33ad319c-faab-44e7-b730-ab3160d18fae" providerId="AD" clId="Web-{32861A17-B54D-4213-8740-C07BEB64804B}" dt="2023-02-27T22:12:05.661" v="196" actId="1076"/>
          <ac:picMkLst>
            <pc:docMk/>
            <pc:sldMk cId="372039051" sldId="459"/>
            <ac:picMk id="8" creationId="{6CF4ADC3-7C1E-4220-D8EF-4A5E90DAFF3D}"/>
          </ac:picMkLst>
        </pc:picChg>
      </pc:sldChg>
      <pc:sldChg chg="delSp modSp add replId">
        <pc:chgData name="CHEN, KATHY (PGR)" userId="S::u2267086@live.warwick.ac.uk::33ad319c-faab-44e7-b730-ab3160d18fae" providerId="AD" clId="Web-{32861A17-B54D-4213-8740-C07BEB64804B}" dt="2023-02-27T22:14:12.337" v="221" actId="20577"/>
        <pc:sldMkLst>
          <pc:docMk/>
          <pc:sldMk cId="457060114" sldId="460"/>
        </pc:sldMkLst>
        <pc:spChg chg="mod">
          <ac:chgData name="CHEN, KATHY (PGR)" userId="S::u2267086@live.warwick.ac.uk::33ad319c-faab-44e7-b730-ab3160d18fae" providerId="AD" clId="Web-{32861A17-B54D-4213-8740-C07BEB64804B}" dt="2023-02-27T22:14:12.337" v="221" actId="20577"/>
          <ac:spMkLst>
            <pc:docMk/>
            <pc:sldMk cId="457060114" sldId="460"/>
            <ac:spMk id="3" creationId="{6BBFEDCC-1B51-5E8D-72D3-3AE797F1178F}"/>
          </ac:spMkLst>
        </pc:spChg>
        <pc:picChg chg="del">
          <ac:chgData name="CHEN, KATHY (PGR)" userId="S::u2267086@live.warwick.ac.uk::33ad319c-faab-44e7-b730-ab3160d18fae" providerId="AD" clId="Web-{32861A17-B54D-4213-8740-C07BEB64804B}" dt="2023-02-27T22:13:13.460" v="198"/>
          <ac:picMkLst>
            <pc:docMk/>
            <pc:sldMk cId="457060114" sldId="460"/>
            <ac:picMk id="8" creationId="{6CF4ADC3-7C1E-4220-D8EF-4A5E90DAFF3D}"/>
          </ac:picMkLst>
        </pc:picChg>
      </pc:sldChg>
      <pc:sldChg chg="modSp add replId">
        <pc:chgData name="CHEN, KATHY (PGR)" userId="S::u2267086@live.warwick.ac.uk::33ad319c-faab-44e7-b730-ab3160d18fae" providerId="AD" clId="Web-{32861A17-B54D-4213-8740-C07BEB64804B}" dt="2023-02-27T22:14:33.853" v="227" actId="20577"/>
        <pc:sldMkLst>
          <pc:docMk/>
          <pc:sldMk cId="3103459824" sldId="461"/>
        </pc:sldMkLst>
        <pc:spChg chg="mod">
          <ac:chgData name="CHEN, KATHY (PGR)" userId="S::u2267086@live.warwick.ac.uk::33ad319c-faab-44e7-b730-ab3160d18fae" providerId="AD" clId="Web-{32861A17-B54D-4213-8740-C07BEB64804B}" dt="2023-02-27T22:14:33.853" v="227" actId="20577"/>
          <ac:spMkLst>
            <pc:docMk/>
            <pc:sldMk cId="3103459824" sldId="461"/>
            <ac:spMk id="3" creationId="{6BBFEDCC-1B51-5E8D-72D3-3AE797F1178F}"/>
          </ac:spMkLst>
        </pc:spChg>
      </pc:sldChg>
      <pc:sldChg chg="addSp modSp add replId">
        <pc:chgData name="CHEN, KATHY (PGR)" userId="S::u2267086@live.warwick.ac.uk::33ad319c-faab-44e7-b730-ab3160d18fae" providerId="AD" clId="Web-{32861A17-B54D-4213-8740-C07BEB64804B}" dt="2023-02-27T22:15:27.182" v="239" actId="1076"/>
        <pc:sldMkLst>
          <pc:docMk/>
          <pc:sldMk cId="2162512199" sldId="462"/>
        </pc:sldMkLst>
        <pc:spChg chg="mod">
          <ac:chgData name="CHEN, KATHY (PGR)" userId="S::u2267086@live.warwick.ac.uk::33ad319c-faab-44e7-b730-ab3160d18fae" providerId="AD" clId="Web-{32861A17-B54D-4213-8740-C07BEB64804B}" dt="2023-02-27T22:15:18.432" v="238" actId="20577"/>
          <ac:spMkLst>
            <pc:docMk/>
            <pc:sldMk cId="2162512199" sldId="462"/>
            <ac:spMk id="3" creationId="{6BBFEDCC-1B51-5E8D-72D3-3AE797F1178F}"/>
          </ac:spMkLst>
        </pc:spChg>
        <pc:picChg chg="add mod">
          <ac:chgData name="CHEN, KATHY (PGR)" userId="S::u2267086@live.warwick.ac.uk::33ad319c-faab-44e7-b730-ab3160d18fae" providerId="AD" clId="Web-{32861A17-B54D-4213-8740-C07BEB64804B}" dt="2023-02-27T22:15:27.182" v="239" actId="1076"/>
          <ac:picMkLst>
            <pc:docMk/>
            <pc:sldMk cId="2162512199" sldId="462"/>
            <ac:picMk id="6" creationId="{86D8F89F-D789-D113-6CEF-32EDF54CB814}"/>
          </ac:picMkLst>
        </pc:picChg>
      </pc:sldChg>
      <pc:sldChg chg="delSp modSp add replId">
        <pc:chgData name="CHEN, KATHY (PGR)" userId="S::u2267086@live.warwick.ac.uk::33ad319c-faab-44e7-b730-ab3160d18fae" providerId="AD" clId="Web-{32861A17-B54D-4213-8740-C07BEB64804B}" dt="2023-02-27T22:16:19.981" v="261" actId="20577"/>
        <pc:sldMkLst>
          <pc:docMk/>
          <pc:sldMk cId="1144911567" sldId="463"/>
        </pc:sldMkLst>
        <pc:spChg chg="mod">
          <ac:chgData name="CHEN, KATHY (PGR)" userId="S::u2267086@live.warwick.ac.uk::33ad319c-faab-44e7-b730-ab3160d18fae" providerId="AD" clId="Web-{32861A17-B54D-4213-8740-C07BEB64804B}" dt="2023-02-27T22:16:19.981" v="261" actId="20577"/>
          <ac:spMkLst>
            <pc:docMk/>
            <pc:sldMk cId="1144911567" sldId="463"/>
            <ac:spMk id="3" creationId="{6BBFEDCC-1B51-5E8D-72D3-3AE797F1178F}"/>
          </ac:spMkLst>
        </pc:spChg>
        <pc:picChg chg="del">
          <ac:chgData name="CHEN, KATHY (PGR)" userId="S::u2267086@live.warwick.ac.uk::33ad319c-faab-44e7-b730-ab3160d18fae" providerId="AD" clId="Web-{32861A17-B54D-4213-8740-C07BEB64804B}" dt="2023-02-27T22:15:32.245" v="241"/>
          <ac:picMkLst>
            <pc:docMk/>
            <pc:sldMk cId="1144911567" sldId="463"/>
            <ac:picMk id="6" creationId="{86D8F89F-D789-D113-6CEF-32EDF54CB814}"/>
          </ac:picMkLst>
        </pc:picChg>
      </pc:sldChg>
      <pc:sldChg chg="addSp modSp add replId">
        <pc:chgData name="CHEN, KATHY (PGR)" userId="S::u2267086@live.warwick.ac.uk::33ad319c-faab-44e7-b730-ab3160d18fae" providerId="AD" clId="Web-{32861A17-B54D-4213-8740-C07BEB64804B}" dt="2023-02-27T22:17:11.201" v="275" actId="1076"/>
        <pc:sldMkLst>
          <pc:docMk/>
          <pc:sldMk cId="1053835464" sldId="464"/>
        </pc:sldMkLst>
        <pc:spChg chg="mod">
          <ac:chgData name="CHEN, KATHY (PGR)" userId="S::u2267086@live.warwick.ac.uk::33ad319c-faab-44e7-b730-ab3160d18fae" providerId="AD" clId="Web-{32861A17-B54D-4213-8740-C07BEB64804B}" dt="2023-02-27T22:17:09.232" v="274" actId="1076"/>
          <ac:spMkLst>
            <pc:docMk/>
            <pc:sldMk cId="1053835464" sldId="464"/>
            <ac:spMk id="3" creationId="{6BBFEDCC-1B51-5E8D-72D3-3AE797F1178F}"/>
          </ac:spMkLst>
        </pc:spChg>
        <pc:picChg chg="add mod">
          <ac:chgData name="CHEN, KATHY (PGR)" userId="S::u2267086@live.warwick.ac.uk::33ad319c-faab-44e7-b730-ab3160d18fae" providerId="AD" clId="Web-{32861A17-B54D-4213-8740-C07BEB64804B}" dt="2023-02-27T22:17:11.201" v="275" actId="1076"/>
          <ac:picMkLst>
            <pc:docMk/>
            <pc:sldMk cId="1053835464" sldId="464"/>
            <ac:picMk id="6" creationId="{F96A2811-537B-CC2F-DBD0-BD1370A6DC08}"/>
          </ac:picMkLst>
        </pc:picChg>
      </pc:sldChg>
      <pc:sldChg chg="addSp delSp modSp add replId">
        <pc:chgData name="CHEN, KATHY (PGR)" userId="S::u2267086@live.warwick.ac.uk::33ad319c-faab-44e7-b730-ab3160d18fae" providerId="AD" clId="Web-{32861A17-B54D-4213-8740-C07BEB64804B}" dt="2023-02-27T22:19:02.032" v="304" actId="20577"/>
        <pc:sldMkLst>
          <pc:docMk/>
          <pc:sldMk cId="1915516299" sldId="465"/>
        </pc:sldMkLst>
        <pc:spChg chg="mod">
          <ac:chgData name="CHEN, KATHY (PGR)" userId="S::u2267086@live.warwick.ac.uk::33ad319c-faab-44e7-b730-ab3160d18fae" providerId="AD" clId="Web-{32861A17-B54D-4213-8740-C07BEB64804B}" dt="2023-02-27T22:19:02.032" v="304" actId="20577"/>
          <ac:spMkLst>
            <pc:docMk/>
            <pc:sldMk cId="1915516299" sldId="465"/>
            <ac:spMk id="3" creationId="{6BBFEDCC-1B51-5E8D-72D3-3AE797F1178F}"/>
          </ac:spMkLst>
        </pc:spChg>
        <pc:picChg chg="del">
          <ac:chgData name="CHEN, KATHY (PGR)" userId="S::u2267086@live.warwick.ac.uk::33ad319c-faab-44e7-b730-ab3160d18fae" providerId="AD" clId="Web-{32861A17-B54D-4213-8740-C07BEB64804B}" dt="2023-02-27T22:17:16.139" v="277"/>
          <ac:picMkLst>
            <pc:docMk/>
            <pc:sldMk cId="1915516299" sldId="465"/>
            <ac:picMk id="6" creationId="{F96A2811-537B-CC2F-DBD0-BD1370A6DC08}"/>
          </ac:picMkLst>
        </pc:picChg>
        <pc:picChg chg="add del mod">
          <ac:chgData name="CHEN, KATHY (PGR)" userId="S::u2267086@live.warwick.ac.uk::33ad319c-faab-44e7-b730-ab3160d18fae" providerId="AD" clId="Web-{32861A17-B54D-4213-8740-C07BEB64804B}" dt="2023-02-27T22:18:49.985" v="288"/>
          <ac:picMkLst>
            <pc:docMk/>
            <pc:sldMk cId="1915516299" sldId="465"/>
            <ac:picMk id="8" creationId="{FC7FC010-E41E-C55F-6533-0F74BC14C938}"/>
          </ac:picMkLst>
        </pc:picChg>
      </pc:sldChg>
      <pc:sldChg chg="addSp modSp add replId">
        <pc:chgData name="CHEN, KATHY (PGR)" userId="S::u2267086@live.warwick.ac.uk::33ad319c-faab-44e7-b730-ab3160d18fae" providerId="AD" clId="Web-{32861A17-B54D-4213-8740-C07BEB64804B}" dt="2023-02-27T22:20:11.784" v="317" actId="14100"/>
        <pc:sldMkLst>
          <pc:docMk/>
          <pc:sldMk cId="3881331787" sldId="466"/>
        </pc:sldMkLst>
        <pc:spChg chg="mod">
          <ac:chgData name="CHEN, KATHY (PGR)" userId="S::u2267086@live.warwick.ac.uk::33ad319c-faab-44e7-b730-ab3160d18fae" providerId="AD" clId="Web-{32861A17-B54D-4213-8740-C07BEB64804B}" dt="2023-02-27T22:19:08.360" v="306" actId="20577"/>
          <ac:spMkLst>
            <pc:docMk/>
            <pc:sldMk cId="3881331787" sldId="466"/>
            <ac:spMk id="3" creationId="{6BBFEDCC-1B51-5E8D-72D3-3AE797F1178F}"/>
          </ac:spMkLst>
        </pc:spChg>
        <pc:spChg chg="add mod">
          <ac:chgData name="CHEN, KATHY (PGR)" userId="S::u2267086@live.warwick.ac.uk::33ad319c-faab-44e7-b730-ab3160d18fae" providerId="AD" clId="Web-{32861A17-B54D-4213-8740-C07BEB64804B}" dt="2023-02-27T22:20:11.784" v="317" actId="14100"/>
          <ac:spMkLst>
            <pc:docMk/>
            <pc:sldMk cId="3881331787" sldId="466"/>
            <ac:spMk id="6" creationId="{E43D7A8C-654A-BF01-33F8-A618B0D6DFF8}"/>
          </ac:spMkLst>
        </pc:spChg>
        <pc:picChg chg="mod">
          <ac:chgData name="CHEN, KATHY (PGR)" userId="S::u2267086@live.warwick.ac.uk::33ad319c-faab-44e7-b730-ab3160d18fae" providerId="AD" clId="Web-{32861A17-B54D-4213-8740-C07BEB64804B}" dt="2023-02-27T22:20:06.768" v="316" actId="1076"/>
          <ac:picMkLst>
            <pc:docMk/>
            <pc:sldMk cId="3881331787" sldId="466"/>
            <ac:picMk id="8" creationId="{FC7FC010-E41E-C55F-6533-0F74BC14C938}"/>
          </ac:picMkLst>
        </pc:picChg>
      </pc:sldChg>
      <pc:sldChg chg="addSp delSp modSp add replId">
        <pc:chgData name="CHEN, KATHY (PGR)" userId="S::u2267086@live.warwick.ac.uk::33ad319c-faab-44e7-b730-ab3160d18fae" providerId="AD" clId="Web-{32861A17-B54D-4213-8740-C07BEB64804B}" dt="2023-02-27T22:21:34.724" v="355" actId="20577"/>
        <pc:sldMkLst>
          <pc:docMk/>
          <pc:sldMk cId="433250283" sldId="467"/>
        </pc:sldMkLst>
        <pc:spChg chg="mod">
          <ac:chgData name="CHEN, KATHY (PGR)" userId="S::u2267086@live.warwick.ac.uk::33ad319c-faab-44e7-b730-ab3160d18fae" providerId="AD" clId="Web-{32861A17-B54D-4213-8740-C07BEB64804B}" dt="2023-02-27T22:21:34.724" v="355" actId="20577"/>
          <ac:spMkLst>
            <pc:docMk/>
            <pc:sldMk cId="433250283" sldId="467"/>
            <ac:spMk id="3" creationId="{6BBFEDCC-1B51-5E8D-72D3-3AE797F1178F}"/>
          </ac:spMkLst>
        </pc:spChg>
        <pc:picChg chg="add mod">
          <ac:chgData name="CHEN, KATHY (PGR)" userId="S::u2267086@live.warwick.ac.uk::33ad319c-faab-44e7-b730-ab3160d18fae" providerId="AD" clId="Web-{32861A17-B54D-4213-8740-C07BEB64804B}" dt="2023-02-27T22:20:46.426" v="325" actId="1076"/>
          <ac:picMkLst>
            <pc:docMk/>
            <pc:sldMk cId="433250283" sldId="467"/>
            <ac:picMk id="6" creationId="{88CB8E8F-8EB0-39EC-8C82-3C45DE9A2327}"/>
          </ac:picMkLst>
        </pc:picChg>
        <pc:picChg chg="del">
          <ac:chgData name="CHEN, KATHY (PGR)" userId="S::u2267086@live.warwick.ac.uk::33ad319c-faab-44e7-b730-ab3160d18fae" providerId="AD" clId="Web-{32861A17-B54D-4213-8740-C07BEB64804B}" dt="2023-02-27T22:19:27.861" v="311"/>
          <ac:picMkLst>
            <pc:docMk/>
            <pc:sldMk cId="433250283" sldId="467"/>
            <ac:picMk id="8" creationId="{FC7FC010-E41E-C55F-6533-0F74BC14C938}"/>
          </ac:picMkLst>
        </pc:picChg>
      </pc:sldChg>
      <pc:sldChg chg="delSp modSp add replId">
        <pc:chgData name="CHEN, KATHY (PGR)" userId="S::u2267086@live.warwick.ac.uk::33ad319c-faab-44e7-b730-ab3160d18fae" providerId="AD" clId="Web-{32861A17-B54D-4213-8740-C07BEB64804B}" dt="2023-02-27T22:22:26.933" v="378" actId="20577"/>
        <pc:sldMkLst>
          <pc:docMk/>
          <pc:sldMk cId="282769198" sldId="468"/>
        </pc:sldMkLst>
        <pc:spChg chg="mod">
          <ac:chgData name="CHEN, KATHY (PGR)" userId="S::u2267086@live.warwick.ac.uk::33ad319c-faab-44e7-b730-ab3160d18fae" providerId="AD" clId="Web-{32861A17-B54D-4213-8740-C07BEB64804B}" dt="2023-02-27T22:22:26.933" v="378" actId="20577"/>
          <ac:spMkLst>
            <pc:docMk/>
            <pc:sldMk cId="282769198" sldId="468"/>
            <ac:spMk id="3" creationId="{6BBFEDCC-1B51-5E8D-72D3-3AE797F1178F}"/>
          </ac:spMkLst>
        </pc:spChg>
        <pc:picChg chg="del">
          <ac:chgData name="CHEN, KATHY (PGR)" userId="S::u2267086@live.warwick.ac.uk::33ad319c-faab-44e7-b730-ab3160d18fae" providerId="AD" clId="Web-{32861A17-B54D-4213-8740-C07BEB64804B}" dt="2023-02-27T22:21:39.583" v="357"/>
          <ac:picMkLst>
            <pc:docMk/>
            <pc:sldMk cId="282769198" sldId="468"/>
            <ac:picMk id="6" creationId="{88CB8E8F-8EB0-39EC-8C82-3C45DE9A2327}"/>
          </ac:picMkLst>
        </pc:picChg>
      </pc:sldChg>
      <pc:sldChg chg="addSp delSp modSp add replId">
        <pc:chgData name="CHEN, KATHY (PGR)" userId="S::u2267086@live.warwick.ac.uk::33ad319c-faab-44e7-b730-ab3160d18fae" providerId="AD" clId="Web-{32861A17-B54D-4213-8740-C07BEB64804B}" dt="2023-02-27T22:24:10.264" v="405" actId="1076"/>
        <pc:sldMkLst>
          <pc:docMk/>
          <pc:sldMk cId="3315765387" sldId="469"/>
        </pc:sldMkLst>
        <pc:spChg chg="mod">
          <ac:chgData name="CHEN, KATHY (PGR)" userId="S::u2267086@live.warwick.ac.uk::33ad319c-faab-44e7-b730-ab3160d18fae" providerId="AD" clId="Web-{32861A17-B54D-4213-8740-C07BEB64804B}" dt="2023-02-27T22:23:17.372" v="387" actId="1076"/>
          <ac:spMkLst>
            <pc:docMk/>
            <pc:sldMk cId="3315765387" sldId="469"/>
            <ac:spMk id="3" creationId="{6BBFEDCC-1B51-5E8D-72D3-3AE797F1178F}"/>
          </ac:spMkLst>
        </pc:spChg>
        <pc:spChg chg="add mod">
          <ac:chgData name="CHEN, KATHY (PGR)" userId="S::u2267086@live.warwick.ac.uk::33ad319c-faab-44e7-b730-ab3160d18fae" providerId="AD" clId="Web-{32861A17-B54D-4213-8740-C07BEB64804B}" dt="2023-02-27T22:24:10.264" v="405" actId="1076"/>
          <ac:spMkLst>
            <pc:docMk/>
            <pc:sldMk cId="3315765387" sldId="469"/>
            <ac:spMk id="9" creationId="{2F599DE1-09A9-D6BC-0F04-C6FC6F19B96B}"/>
          </ac:spMkLst>
        </pc:spChg>
        <pc:picChg chg="add mod">
          <ac:chgData name="CHEN, KATHY (PGR)" userId="S::u2267086@live.warwick.ac.uk::33ad319c-faab-44e7-b730-ab3160d18fae" providerId="AD" clId="Web-{32861A17-B54D-4213-8740-C07BEB64804B}" dt="2023-02-27T22:24:03.374" v="404" actId="1076"/>
          <ac:picMkLst>
            <pc:docMk/>
            <pc:sldMk cId="3315765387" sldId="469"/>
            <ac:picMk id="6" creationId="{45D280D6-3436-9CDB-D7D3-484BE792CEE7}"/>
          </ac:picMkLst>
        </pc:picChg>
        <pc:picChg chg="add del mod">
          <ac:chgData name="CHEN, KATHY (PGR)" userId="S::u2267086@live.warwick.ac.uk::33ad319c-faab-44e7-b730-ab3160d18fae" providerId="AD" clId="Web-{32861A17-B54D-4213-8740-C07BEB64804B}" dt="2023-02-27T22:23:48.076" v="399"/>
          <ac:picMkLst>
            <pc:docMk/>
            <pc:sldMk cId="3315765387" sldId="469"/>
            <ac:picMk id="8" creationId="{75EFB5AB-705C-475A-DAD3-142C21ECA827}"/>
          </ac:picMkLst>
        </pc:picChg>
      </pc:sldChg>
      <pc:sldChg chg="addSp delSp modSp add replId">
        <pc:chgData name="CHEN, KATHY (PGR)" userId="S::u2267086@live.warwick.ac.uk::33ad319c-faab-44e7-b730-ab3160d18fae" providerId="AD" clId="Web-{32861A17-B54D-4213-8740-C07BEB64804B}" dt="2023-02-27T22:25:21.969" v="426" actId="1076"/>
        <pc:sldMkLst>
          <pc:docMk/>
          <pc:sldMk cId="1217819131" sldId="470"/>
        </pc:sldMkLst>
        <pc:spChg chg="mod">
          <ac:chgData name="CHEN, KATHY (PGR)" userId="S::u2267086@live.warwick.ac.uk::33ad319c-faab-44e7-b730-ab3160d18fae" providerId="AD" clId="Web-{32861A17-B54D-4213-8740-C07BEB64804B}" dt="2023-02-27T22:25:06.735" v="422" actId="20577"/>
          <ac:spMkLst>
            <pc:docMk/>
            <pc:sldMk cId="1217819131" sldId="470"/>
            <ac:spMk id="3" creationId="{6BBFEDCC-1B51-5E8D-72D3-3AE797F1178F}"/>
          </ac:spMkLst>
        </pc:spChg>
        <pc:spChg chg="del mod">
          <ac:chgData name="CHEN, KATHY (PGR)" userId="S::u2267086@live.warwick.ac.uk::33ad319c-faab-44e7-b730-ab3160d18fae" providerId="AD" clId="Web-{32861A17-B54D-4213-8740-C07BEB64804B}" dt="2023-02-27T22:23:45.811" v="398"/>
          <ac:spMkLst>
            <pc:docMk/>
            <pc:sldMk cId="1217819131" sldId="470"/>
            <ac:spMk id="9" creationId="{2F599DE1-09A9-D6BC-0F04-C6FC6F19B96B}"/>
          </ac:spMkLst>
        </pc:spChg>
        <pc:spChg chg="add mod">
          <ac:chgData name="CHEN, KATHY (PGR)" userId="S::u2267086@live.warwick.ac.uk::33ad319c-faab-44e7-b730-ab3160d18fae" providerId="AD" clId="Web-{32861A17-B54D-4213-8740-C07BEB64804B}" dt="2023-02-27T22:25:21.969" v="426" actId="1076"/>
          <ac:spMkLst>
            <pc:docMk/>
            <pc:sldMk cId="1217819131" sldId="470"/>
            <ac:spMk id="10" creationId="{7AED5DC3-E749-C5A0-2D09-C254DA64E25C}"/>
          </ac:spMkLst>
        </pc:spChg>
        <pc:picChg chg="del">
          <ac:chgData name="CHEN, KATHY (PGR)" userId="S::u2267086@live.warwick.ac.uk::33ad319c-faab-44e7-b730-ab3160d18fae" providerId="AD" clId="Web-{32861A17-B54D-4213-8740-C07BEB64804B}" dt="2023-02-27T22:23:42.060" v="395"/>
          <ac:picMkLst>
            <pc:docMk/>
            <pc:sldMk cId="1217819131" sldId="470"/>
            <ac:picMk id="6" creationId="{45D280D6-3436-9CDB-D7D3-484BE792CEE7}"/>
          </ac:picMkLst>
        </pc:picChg>
        <pc:picChg chg="mod">
          <ac:chgData name="CHEN, KATHY (PGR)" userId="S::u2267086@live.warwick.ac.uk::33ad319c-faab-44e7-b730-ab3160d18fae" providerId="AD" clId="Web-{32861A17-B54D-4213-8740-C07BEB64804B}" dt="2023-02-27T22:25:10.907" v="425" actId="1076"/>
          <ac:picMkLst>
            <pc:docMk/>
            <pc:sldMk cId="1217819131" sldId="470"/>
            <ac:picMk id="8" creationId="{75EFB5AB-705C-475A-DAD3-142C21ECA827}"/>
          </ac:picMkLst>
        </pc:picChg>
      </pc:sldChg>
      <pc:sldChg chg="delSp modSp add replId">
        <pc:chgData name="CHEN, KATHY (PGR)" userId="S::u2267086@live.warwick.ac.uk::33ad319c-faab-44e7-b730-ab3160d18fae" providerId="AD" clId="Web-{32861A17-B54D-4213-8740-C07BEB64804B}" dt="2023-02-27T22:26:07.111" v="436" actId="20577"/>
        <pc:sldMkLst>
          <pc:docMk/>
          <pc:sldMk cId="3561174985" sldId="471"/>
        </pc:sldMkLst>
        <pc:spChg chg="mod">
          <ac:chgData name="CHEN, KATHY (PGR)" userId="S::u2267086@live.warwick.ac.uk::33ad319c-faab-44e7-b730-ab3160d18fae" providerId="AD" clId="Web-{32861A17-B54D-4213-8740-C07BEB64804B}" dt="2023-02-27T22:26:07.111" v="436" actId="20577"/>
          <ac:spMkLst>
            <pc:docMk/>
            <pc:sldMk cId="3561174985" sldId="471"/>
            <ac:spMk id="3" creationId="{6BBFEDCC-1B51-5E8D-72D3-3AE797F1178F}"/>
          </ac:spMkLst>
        </pc:spChg>
        <pc:spChg chg="del">
          <ac:chgData name="CHEN, KATHY (PGR)" userId="S::u2267086@live.warwick.ac.uk::33ad319c-faab-44e7-b730-ab3160d18fae" providerId="AD" clId="Web-{32861A17-B54D-4213-8740-C07BEB64804B}" dt="2023-02-27T22:25:44.986" v="429"/>
          <ac:spMkLst>
            <pc:docMk/>
            <pc:sldMk cId="3561174985" sldId="471"/>
            <ac:spMk id="10" creationId="{7AED5DC3-E749-C5A0-2D09-C254DA64E25C}"/>
          </ac:spMkLst>
        </pc:spChg>
        <pc:picChg chg="del">
          <ac:chgData name="CHEN, KATHY (PGR)" userId="S::u2267086@live.warwick.ac.uk::33ad319c-faab-44e7-b730-ab3160d18fae" providerId="AD" clId="Web-{32861A17-B54D-4213-8740-C07BEB64804B}" dt="2023-02-27T22:25:42.658" v="428"/>
          <ac:picMkLst>
            <pc:docMk/>
            <pc:sldMk cId="3561174985" sldId="471"/>
            <ac:picMk id="8" creationId="{75EFB5AB-705C-475A-DAD3-142C21ECA827}"/>
          </ac:picMkLst>
        </pc:picChg>
      </pc:sldChg>
      <pc:sldChg chg="modSp add replId">
        <pc:chgData name="CHEN, KATHY (PGR)" userId="S::u2267086@live.warwick.ac.uk::33ad319c-faab-44e7-b730-ab3160d18fae" providerId="AD" clId="Web-{32861A17-B54D-4213-8740-C07BEB64804B}" dt="2023-02-27T22:26:34.659" v="443" actId="20577"/>
        <pc:sldMkLst>
          <pc:docMk/>
          <pc:sldMk cId="736821949" sldId="472"/>
        </pc:sldMkLst>
        <pc:spChg chg="mod">
          <ac:chgData name="CHEN, KATHY (PGR)" userId="S::u2267086@live.warwick.ac.uk::33ad319c-faab-44e7-b730-ab3160d18fae" providerId="AD" clId="Web-{32861A17-B54D-4213-8740-C07BEB64804B}" dt="2023-02-27T22:26:34.659" v="443" actId="20577"/>
          <ac:spMkLst>
            <pc:docMk/>
            <pc:sldMk cId="736821949" sldId="472"/>
            <ac:spMk id="3" creationId="{6BBFEDCC-1B51-5E8D-72D3-3AE797F1178F}"/>
          </ac:spMkLst>
        </pc:spChg>
      </pc:sldChg>
      <pc:sldChg chg="modSp add replId">
        <pc:chgData name="CHEN, KATHY (PGR)" userId="S::u2267086@live.warwick.ac.uk::33ad319c-faab-44e7-b730-ab3160d18fae" providerId="AD" clId="Web-{32861A17-B54D-4213-8740-C07BEB64804B}" dt="2023-02-27T22:27:07.238" v="450" actId="20577"/>
        <pc:sldMkLst>
          <pc:docMk/>
          <pc:sldMk cId="216993667" sldId="473"/>
        </pc:sldMkLst>
        <pc:spChg chg="mod">
          <ac:chgData name="CHEN, KATHY (PGR)" userId="S::u2267086@live.warwick.ac.uk::33ad319c-faab-44e7-b730-ab3160d18fae" providerId="AD" clId="Web-{32861A17-B54D-4213-8740-C07BEB64804B}" dt="2023-02-27T22:27:07.238" v="450" actId="20577"/>
          <ac:spMkLst>
            <pc:docMk/>
            <pc:sldMk cId="216993667" sldId="473"/>
            <ac:spMk id="3" creationId="{6BBFEDCC-1B51-5E8D-72D3-3AE797F1178F}"/>
          </ac:spMkLst>
        </pc:spChg>
      </pc:sldChg>
      <pc:sldChg chg="modSp add replId">
        <pc:chgData name="CHEN, KATHY (PGR)" userId="S::u2267086@live.warwick.ac.uk::33ad319c-faab-44e7-b730-ab3160d18fae" providerId="AD" clId="Web-{32861A17-B54D-4213-8740-C07BEB64804B}" dt="2023-02-27T22:28:01.068" v="465" actId="20577"/>
        <pc:sldMkLst>
          <pc:docMk/>
          <pc:sldMk cId="4250045119" sldId="474"/>
        </pc:sldMkLst>
        <pc:spChg chg="mod">
          <ac:chgData name="CHEN, KATHY (PGR)" userId="S::u2267086@live.warwick.ac.uk::33ad319c-faab-44e7-b730-ab3160d18fae" providerId="AD" clId="Web-{32861A17-B54D-4213-8740-C07BEB64804B}" dt="2023-02-27T22:28:01.068" v="465" actId="20577"/>
          <ac:spMkLst>
            <pc:docMk/>
            <pc:sldMk cId="4250045119" sldId="474"/>
            <ac:spMk id="3" creationId="{6BBFEDCC-1B51-5E8D-72D3-3AE797F1178F}"/>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clId="Web-{D0CBAC70-4BD8-F95E-6E85-92A8785E109A}"/>
    <pc:docChg chg="modSld">
      <pc:chgData name="" userId="" providerId="" clId="Web-{D0CBAC70-4BD8-F95E-6E85-92A8785E109A}" dt="2023-02-27T21:49:45.067" v="7" actId="14100"/>
      <pc:docMkLst>
        <pc:docMk/>
      </pc:docMkLst>
      <pc:sldChg chg="modSp">
        <pc:chgData name="" userId="" providerId="" clId="Web-{D0CBAC70-4BD8-F95E-6E85-92A8785E109A}" dt="2023-02-27T21:49:45.067" v="7" actId="14100"/>
        <pc:sldMkLst>
          <pc:docMk/>
          <pc:sldMk cId="65993257" sldId="321"/>
        </pc:sldMkLst>
        <pc:spChg chg="mod">
          <ac:chgData name="" userId="" providerId="" clId="Web-{D0CBAC70-4BD8-F95E-6E85-92A8785E109A}" dt="2023-02-27T21:49:45.067" v="7" actId="14100"/>
          <ac:spMkLst>
            <pc:docMk/>
            <pc:sldMk cId="65993257" sldId="321"/>
            <ac:spMk id="11" creationId="{5C505776-AE6A-2844-A938-AB36487FE916}"/>
          </ac:spMkLst>
        </pc:spChg>
      </pc:sldChg>
    </pc:docChg>
  </pc:docChgLst>
  <pc:docChgLst>
    <pc:chgData name="CHEN, KATHY (PGR)" userId="S::u2267086@live.warwick.ac.uk::33ad319c-faab-44e7-b730-ab3160d18fae" providerId="AD" clId="Web-{47325071-2212-470F-B61E-9A2F60F1DCD0}"/>
    <pc:docChg chg="addSld delSld modSld">
      <pc:chgData name="CHEN, KATHY (PGR)" userId="S::u2267086@live.warwick.ac.uk::33ad319c-faab-44e7-b730-ab3160d18fae" providerId="AD" clId="Web-{47325071-2212-470F-B61E-9A2F60F1DCD0}" dt="2023-02-28T17:43:21.613" v="485" actId="20577"/>
      <pc:docMkLst>
        <pc:docMk/>
      </pc:docMkLst>
      <pc:sldChg chg="modSp">
        <pc:chgData name="CHEN, KATHY (PGR)" userId="S::u2267086@live.warwick.ac.uk::33ad319c-faab-44e7-b730-ab3160d18fae" providerId="AD" clId="Web-{47325071-2212-470F-B61E-9A2F60F1DCD0}" dt="2023-02-28T17:19:56.372" v="27" actId="20577"/>
        <pc:sldMkLst>
          <pc:docMk/>
          <pc:sldMk cId="419606111" sldId="449"/>
        </pc:sldMkLst>
        <pc:spChg chg="mod">
          <ac:chgData name="CHEN, KATHY (PGR)" userId="S::u2267086@live.warwick.ac.uk::33ad319c-faab-44e7-b730-ab3160d18fae" providerId="AD" clId="Web-{47325071-2212-470F-B61E-9A2F60F1DCD0}" dt="2023-02-28T17:19:53.044" v="19" actId="20577"/>
          <ac:spMkLst>
            <pc:docMk/>
            <pc:sldMk cId="419606111" sldId="449"/>
            <ac:spMk id="3" creationId="{6BBFEDCC-1B51-5E8D-72D3-3AE797F1178F}"/>
          </ac:spMkLst>
        </pc:spChg>
        <pc:spChg chg="mod">
          <ac:chgData name="CHEN, KATHY (PGR)" userId="S::u2267086@live.warwick.ac.uk::33ad319c-faab-44e7-b730-ab3160d18fae" providerId="AD" clId="Web-{47325071-2212-470F-B61E-9A2F60F1DCD0}" dt="2023-02-28T17:19:56.372" v="27" actId="20577"/>
          <ac:spMkLst>
            <pc:docMk/>
            <pc:sldMk cId="419606111" sldId="449"/>
            <ac:spMk id="7" creationId="{7EBA17EC-68BE-5A68-472A-4B0E6C21DA87}"/>
          </ac:spMkLst>
        </pc:spChg>
      </pc:sldChg>
      <pc:sldChg chg="modSp add del">
        <pc:chgData name="CHEN, KATHY (PGR)" userId="S::u2267086@live.warwick.ac.uk::33ad319c-faab-44e7-b730-ab3160d18fae" providerId="AD" clId="Web-{47325071-2212-470F-B61E-9A2F60F1DCD0}" dt="2023-02-28T17:21:17.565" v="78"/>
        <pc:sldMkLst>
          <pc:docMk/>
          <pc:sldMk cId="2868258527" sldId="450"/>
        </pc:sldMkLst>
        <pc:spChg chg="mod">
          <ac:chgData name="CHEN, KATHY (PGR)" userId="S::u2267086@live.warwick.ac.uk::33ad319c-faab-44e7-b730-ab3160d18fae" providerId="AD" clId="Web-{47325071-2212-470F-B61E-9A2F60F1DCD0}" dt="2023-02-28T17:21:00.861" v="70" actId="20577"/>
          <ac:spMkLst>
            <pc:docMk/>
            <pc:sldMk cId="2868258527" sldId="450"/>
            <ac:spMk id="2" creationId="{20C34B7D-E70A-2934-8E22-8DFD850923A8}"/>
          </ac:spMkLst>
        </pc:spChg>
        <pc:spChg chg="mod">
          <ac:chgData name="CHEN, KATHY (PGR)" userId="S::u2267086@live.warwick.ac.uk::33ad319c-faab-44e7-b730-ab3160d18fae" providerId="AD" clId="Web-{47325071-2212-470F-B61E-9A2F60F1DCD0}" dt="2023-02-28T17:21:11.908" v="76" actId="20577"/>
          <ac:spMkLst>
            <pc:docMk/>
            <pc:sldMk cId="2868258527" sldId="450"/>
            <ac:spMk id="3" creationId="{6BBFEDCC-1B51-5E8D-72D3-3AE797F1178F}"/>
          </ac:spMkLst>
        </pc:spChg>
        <pc:spChg chg="mod">
          <ac:chgData name="CHEN, KATHY (PGR)" userId="S::u2267086@live.warwick.ac.uk::33ad319c-faab-44e7-b730-ab3160d18fae" providerId="AD" clId="Web-{47325071-2212-470F-B61E-9A2F60F1DCD0}" dt="2023-02-28T17:20:34.609" v="60" actId="20577"/>
          <ac:spMkLst>
            <pc:docMk/>
            <pc:sldMk cId="2868258527" sldId="450"/>
            <ac:spMk id="7" creationId="{7EBA17EC-68BE-5A68-472A-4B0E6C21DA87}"/>
          </ac:spMkLst>
        </pc:spChg>
      </pc:sldChg>
      <pc:sldChg chg="del">
        <pc:chgData name="CHEN, KATHY (PGR)" userId="S::u2267086@live.warwick.ac.uk::33ad319c-faab-44e7-b730-ab3160d18fae" providerId="AD" clId="Web-{47325071-2212-470F-B61E-9A2F60F1DCD0}" dt="2023-02-28T17:20:05.295" v="28"/>
        <pc:sldMkLst>
          <pc:docMk/>
          <pc:sldMk cId="1505899726" sldId="451"/>
        </pc:sldMkLst>
      </pc:sldChg>
      <pc:sldChg chg="addSp modSp add replId">
        <pc:chgData name="CHEN, KATHY (PGR)" userId="S::u2267086@live.warwick.ac.uk::33ad319c-faab-44e7-b730-ab3160d18fae" providerId="AD" clId="Web-{47325071-2212-470F-B61E-9A2F60F1DCD0}" dt="2023-02-28T17:22:49.976" v="109" actId="20577"/>
        <pc:sldMkLst>
          <pc:docMk/>
          <pc:sldMk cId="3425286047" sldId="451"/>
        </pc:sldMkLst>
        <pc:spChg chg="mod">
          <ac:chgData name="CHEN, KATHY (PGR)" userId="S::u2267086@live.warwick.ac.uk::33ad319c-faab-44e7-b730-ab3160d18fae" providerId="AD" clId="Web-{47325071-2212-470F-B61E-9A2F60F1DCD0}" dt="2023-02-28T17:22:49.976" v="109" actId="20577"/>
          <ac:spMkLst>
            <pc:docMk/>
            <pc:sldMk cId="3425286047" sldId="451"/>
            <ac:spMk id="3" creationId="{6BBFEDCC-1B51-5E8D-72D3-3AE797F1178F}"/>
          </ac:spMkLst>
        </pc:spChg>
        <pc:picChg chg="add mod">
          <ac:chgData name="CHEN, KATHY (PGR)" userId="S::u2267086@live.warwick.ac.uk::33ad319c-faab-44e7-b730-ab3160d18fae" providerId="AD" clId="Web-{47325071-2212-470F-B61E-9A2F60F1DCD0}" dt="2023-02-28T17:22:26.569" v="96" actId="1076"/>
          <ac:picMkLst>
            <pc:docMk/>
            <pc:sldMk cId="3425286047" sldId="451"/>
            <ac:picMk id="6" creationId="{4940FD78-A296-EA79-116F-EACBB2E4027C}"/>
          </ac:picMkLst>
        </pc:picChg>
      </pc:sldChg>
      <pc:sldChg chg="delSp modSp add replId">
        <pc:chgData name="CHEN, KATHY (PGR)" userId="S::u2267086@live.warwick.ac.uk::33ad319c-faab-44e7-b730-ab3160d18fae" providerId="AD" clId="Web-{47325071-2212-470F-B61E-9A2F60F1DCD0}" dt="2023-02-28T17:23:10.665" v="114" actId="20577"/>
        <pc:sldMkLst>
          <pc:docMk/>
          <pc:sldMk cId="94270633" sldId="452"/>
        </pc:sldMkLst>
        <pc:spChg chg="mod">
          <ac:chgData name="CHEN, KATHY (PGR)" userId="S::u2267086@live.warwick.ac.uk::33ad319c-faab-44e7-b730-ab3160d18fae" providerId="AD" clId="Web-{47325071-2212-470F-B61E-9A2F60F1DCD0}" dt="2023-02-28T17:23:10.665" v="114" actId="20577"/>
          <ac:spMkLst>
            <pc:docMk/>
            <pc:sldMk cId="94270633" sldId="452"/>
            <ac:spMk id="3" creationId="{6BBFEDCC-1B51-5E8D-72D3-3AE797F1178F}"/>
          </ac:spMkLst>
        </pc:spChg>
        <pc:picChg chg="del">
          <ac:chgData name="CHEN, KATHY (PGR)" userId="S::u2267086@live.warwick.ac.uk::33ad319c-faab-44e7-b730-ab3160d18fae" providerId="AD" clId="Web-{47325071-2212-470F-B61E-9A2F60F1DCD0}" dt="2023-02-28T17:22:54.039" v="111"/>
          <ac:picMkLst>
            <pc:docMk/>
            <pc:sldMk cId="94270633" sldId="452"/>
            <ac:picMk id="6" creationId="{4940FD78-A296-EA79-116F-EACBB2E4027C}"/>
          </ac:picMkLst>
        </pc:picChg>
      </pc:sldChg>
      <pc:sldChg chg="del">
        <pc:chgData name="CHEN, KATHY (PGR)" userId="S::u2267086@live.warwick.ac.uk::33ad319c-faab-44e7-b730-ab3160d18fae" providerId="AD" clId="Web-{47325071-2212-470F-B61E-9A2F60F1DCD0}" dt="2023-02-28T17:20:05.873" v="29"/>
        <pc:sldMkLst>
          <pc:docMk/>
          <pc:sldMk cId="672295255" sldId="452"/>
        </pc:sldMkLst>
      </pc:sldChg>
      <pc:sldChg chg="addSp modSp add replId">
        <pc:chgData name="CHEN, KATHY (PGR)" userId="S::u2267086@live.warwick.ac.uk::33ad319c-faab-44e7-b730-ab3160d18fae" providerId="AD" clId="Web-{47325071-2212-470F-B61E-9A2F60F1DCD0}" dt="2023-02-28T17:24:13.700" v="134" actId="20577"/>
        <pc:sldMkLst>
          <pc:docMk/>
          <pc:sldMk cId="1511307425" sldId="453"/>
        </pc:sldMkLst>
        <pc:spChg chg="mod">
          <ac:chgData name="CHEN, KATHY (PGR)" userId="S::u2267086@live.warwick.ac.uk::33ad319c-faab-44e7-b730-ab3160d18fae" providerId="AD" clId="Web-{47325071-2212-470F-B61E-9A2F60F1DCD0}" dt="2023-02-28T17:24:13.700" v="134" actId="20577"/>
          <ac:spMkLst>
            <pc:docMk/>
            <pc:sldMk cId="1511307425" sldId="453"/>
            <ac:spMk id="3" creationId="{6BBFEDCC-1B51-5E8D-72D3-3AE797F1178F}"/>
          </ac:spMkLst>
        </pc:spChg>
        <pc:picChg chg="add mod">
          <ac:chgData name="CHEN, KATHY (PGR)" userId="S::u2267086@live.warwick.ac.uk::33ad319c-faab-44e7-b730-ab3160d18fae" providerId="AD" clId="Web-{47325071-2212-470F-B61E-9A2F60F1DCD0}" dt="2023-02-28T17:23:46.855" v="120" actId="1076"/>
          <ac:picMkLst>
            <pc:docMk/>
            <pc:sldMk cId="1511307425" sldId="453"/>
            <ac:picMk id="6" creationId="{C0F74B90-D548-7E61-8FD0-DFB478E7B340}"/>
          </ac:picMkLst>
        </pc:picChg>
      </pc:sldChg>
      <pc:sldChg chg="del">
        <pc:chgData name="CHEN, KATHY (PGR)" userId="S::u2267086@live.warwick.ac.uk::33ad319c-faab-44e7-b730-ab3160d18fae" providerId="AD" clId="Web-{47325071-2212-470F-B61E-9A2F60F1DCD0}" dt="2023-02-28T17:20:06.685" v="30"/>
        <pc:sldMkLst>
          <pc:docMk/>
          <pc:sldMk cId="2442555407" sldId="453"/>
        </pc:sldMkLst>
      </pc:sldChg>
      <pc:sldChg chg="del">
        <pc:chgData name="CHEN, KATHY (PGR)" userId="S::u2267086@live.warwick.ac.uk::33ad319c-faab-44e7-b730-ab3160d18fae" providerId="AD" clId="Web-{47325071-2212-470F-B61E-9A2F60F1DCD0}" dt="2023-02-28T17:20:07.545" v="31"/>
        <pc:sldMkLst>
          <pc:docMk/>
          <pc:sldMk cId="2455823060" sldId="454"/>
        </pc:sldMkLst>
      </pc:sldChg>
      <pc:sldChg chg="addSp delSp modSp add replId">
        <pc:chgData name="CHEN, KATHY (PGR)" userId="S::u2267086@live.warwick.ac.uk::33ad319c-faab-44e7-b730-ab3160d18fae" providerId="AD" clId="Web-{47325071-2212-470F-B61E-9A2F60F1DCD0}" dt="2023-02-28T17:27:16.414" v="195" actId="20577"/>
        <pc:sldMkLst>
          <pc:docMk/>
          <pc:sldMk cId="2816599319" sldId="454"/>
        </pc:sldMkLst>
        <pc:spChg chg="mod">
          <ac:chgData name="CHEN, KATHY (PGR)" userId="S::u2267086@live.warwick.ac.uk::33ad319c-faab-44e7-b730-ab3160d18fae" providerId="AD" clId="Web-{47325071-2212-470F-B61E-9A2F60F1DCD0}" dt="2023-02-28T17:26:46.366" v="183" actId="1076"/>
          <ac:spMkLst>
            <pc:docMk/>
            <pc:sldMk cId="2816599319" sldId="454"/>
            <ac:spMk id="2" creationId="{20C34B7D-E70A-2934-8E22-8DFD850923A8}"/>
          </ac:spMkLst>
        </pc:spChg>
        <pc:spChg chg="mod">
          <ac:chgData name="CHEN, KATHY (PGR)" userId="S::u2267086@live.warwick.ac.uk::33ad319c-faab-44e7-b730-ab3160d18fae" providerId="AD" clId="Web-{47325071-2212-470F-B61E-9A2F60F1DCD0}" dt="2023-02-28T17:27:16.414" v="195" actId="20577"/>
          <ac:spMkLst>
            <pc:docMk/>
            <pc:sldMk cId="2816599319" sldId="454"/>
            <ac:spMk id="3" creationId="{6BBFEDCC-1B51-5E8D-72D3-3AE797F1178F}"/>
          </ac:spMkLst>
        </pc:spChg>
        <pc:picChg chg="del">
          <ac:chgData name="CHEN, KATHY (PGR)" userId="S::u2267086@live.warwick.ac.uk::33ad319c-faab-44e7-b730-ab3160d18fae" providerId="AD" clId="Web-{47325071-2212-470F-B61E-9A2F60F1DCD0}" dt="2023-02-28T17:24:16.310" v="136"/>
          <ac:picMkLst>
            <pc:docMk/>
            <pc:sldMk cId="2816599319" sldId="454"/>
            <ac:picMk id="6" creationId="{C0F74B90-D548-7E61-8FD0-DFB478E7B340}"/>
          </ac:picMkLst>
        </pc:picChg>
        <pc:picChg chg="add mod">
          <ac:chgData name="CHEN, KATHY (PGR)" userId="S::u2267086@live.warwick.ac.uk::33ad319c-faab-44e7-b730-ab3160d18fae" providerId="AD" clId="Web-{47325071-2212-470F-B61E-9A2F60F1DCD0}" dt="2023-02-28T17:26:22.489" v="174" actId="1076"/>
          <ac:picMkLst>
            <pc:docMk/>
            <pc:sldMk cId="2816599319" sldId="454"/>
            <ac:picMk id="8" creationId="{DFC527F4-F322-5A9F-4D23-AD3FE78C5782}"/>
          </ac:picMkLst>
        </pc:picChg>
        <pc:picChg chg="add mod">
          <ac:chgData name="CHEN, KATHY (PGR)" userId="S::u2267086@live.warwick.ac.uk::33ad319c-faab-44e7-b730-ab3160d18fae" providerId="AD" clId="Web-{47325071-2212-470F-B61E-9A2F60F1DCD0}" dt="2023-02-28T17:26:24.739" v="175" actId="1076"/>
          <ac:picMkLst>
            <pc:docMk/>
            <pc:sldMk cId="2816599319" sldId="454"/>
            <ac:picMk id="9" creationId="{B0E1908D-D7B7-D9D8-0292-327292B19192}"/>
          </ac:picMkLst>
        </pc:picChg>
      </pc:sldChg>
      <pc:sldChg chg="del">
        <pc:chgData name="CHEN, KATHY (PGR)" userId="S::u2267086@live.warwick.ac.uk::33ad319c-faab-44e7-b730-ab3160d18fae" providerId="AD" clId="Web-{47325071-2212-470F-B61E-9A2F60F1DCD0}" dt="2023-02-28T17:20:08.186" v="32"/>
        <pc:sldMkLst>
          <pc:docMk/>
          <pc:sldMk cId="3351741733" sldId="455"/>
        </pc:sldMkLst>
      </pc:sldChg>
      <pc:sldChg chg="delSp modSp add replId">
        <pc:chgData name="CHEN, KATHY (PGR)" userId="S::u2267086@live.warwick.ac.uk::33ad319c-faab-44e7-b730-ab3160d18fae" providerId="AD" clId="Web-{47325071-2212-470F-B61E-9A2F60F1DCD0}" dt="2023-02-28T17:28:31.013" v="223" actId="20577"/>
        <pc:sldMkLst>
          <pc:docMk/>
          <pc:sldMk cId="4182586990" sldId="455"/>
        </pc:sldMkLst>
        <pc:spChg chg="mod">
          <ac:chgData name="CHEN, KATHY (PGR)" userId="S::u2267086@live.warwick.ac.uk::33ad319c-faab-44e7-b730-ab3160d18fae" providerId="AD" clId="Web-{47325071-2212-470F-B61E-9A2F60F1DCD0}" dt="2023-02-28T17:28:31.013" v="223" actId="20577"/>
          <ac:spMkLst>
            <pc:docMk/>
            <pc:sldMk cId="4182586990" sldId="455"/>
            <ac:spMk id="3" creationId="{6BBFEDCC-1B51-5E8D-72D3-3AE797F1178F}"/>
          </ac:spMkLst>
        </pc:spChg>
        <pc:picChg chg="del">
          <ac:chgData name="CHEN, KATHY (PGR)" userId="S::u2267086@live.warwick.ac.uk::33ad319c-faab-44e7-b730-ab3160d18fae" providerId="AD" clId="Web-{47325071-2212-470F-B61E-9A2F60F1DCD0}" dt="2023-02-28T17:27:19.899" v="197"/>
          <ac:picMkLst>
            <pc:docMk/>
            <pc:sldMk cId="4182586990" sldId="455"/>
            <ac:picMk id="8" creationId="{DFC527F4-F322-5A9F-4D23-AD3FE78C5782}"/>
          </ac:picMkLst>
        </pc:picChg>
        <pc:picChg chg="del">
          <ac:chgData name="CHEN, KATHY (PGR)" userId="S::u2267086@live.warwick.ac.uk::33ad319c-faab-44e7-b730-ab3160d18fae" providerId="AD" clId="Web-{47325071-2212-470F-B61E-9A2F60F1DCD0}" dt="2023-02-28T17:27:21.321" v="198"/>
          <ac:picMkLst>
            <pc:docMk/>
            <pc:sldMk cId="4182586990" sldId="455"/>
            <ac:picMk id="9" creationId="{B0E1908D-D7B7-D9D8-0292-327292B19192}"/>
          </ac:picMkLst>
        </pc:picChg>
      </pc:sldChg>
      <pc:sldChg chg="del">
        <pc:chgData name="CHEN, KATHY (PGR)" userId="S::u2267086@live.warwick.ac.uk::33ad319c-faab-44e7-b730-ab3160d18fae" providerId="AD" clId="Web-{47325071-2212-470F-B61E-9A2F60F1DCD0}" dt="2023-02-28T17:20:08.217" v="33"/>
        <pc:sldMkLst>
          <pc:docMk/>
          <pc:sldMk cId="268734805" sldId="456"/>
        </pc:sldMkLst>
      </pc:sldChg>
      <pc:sldChg chg="modSp add replId">
        <pc:chgData name="CHEN, KATHY (PGR)" userId="S::u2267086@live.warwick.ac.uk::33ad319c-faab-44e7-b730-ab3160d18fae" providerId="AD" clId="Web-{47325071-2212-470F-B61E-9A2F60F1DCD0}" dt="2023-02-28T17:29:11.578" v="240" actId="14100"/>
        <pc:sldMkLst>
          <pc:docMk/>
          <pc:sldMk cId="3648174730" sldId="456"/>
        </pc:sldMkLst>
        <pc:spChg chg="mod">
          <ac:chgData name="CHEN, KATHY (PGR)" userId="S::u2267086@live.warwick.ac.uk::33ad319c-faab-44e7-b730-ab3160d18fae" providerId="AD" clId="Web-{47325071-2212-470F-B61E-9A2F60F1DCD0}" dt="2023-02-28T17:29:11.578" v="240" actId="14100"/>
          <ac:spMkLst>
            <pc:docMk/>
            <pc:sldMk cId="3648174730" sldId="456"/>
            <ac:spMk id="3" creationId="{6BBFEDCC-1B51-5E8D-72D3-3AE797F1178F}"/>
          </ac:spMkLst>
        </pc:spChg>
      </pc:sldChg>
      <pc:sldChg chg="modSp add replId">
        <pc:chgData name="CHEN, KATHY (PGR)" userId="S::u2267086@live.warwick.ac.uk::33ad319c-faab-44e7-b730-ab3160d18fae" providerId="AD" clId="Web-{47325071-2212-470F-B61E-9A2F60F1DCD0}" dt="2023-02-28T17:29:54.346" v="255" actId="20577"/>
        <pc:sldMkLst>
          <pc:docMk/>
          <pc:sldMk cId="316151091" sldId="457"/>
        </pc:sldMkLst>
        <pc:spChg chg="mod">
          <ac:chgData name="CHEN, KATHY (PGR)" userId="S::u2267086@live.warwick.ac.uk::33ad319c-faab-44e7-b730-ab3160d18fae" providerId="AD" clId="Web-{47325071-2212-470F-B61E-9A2F60F1DCD0}" dt="2023-02-28T17:29:54.346" v="255" actId="20577"/>
          <ac:spMkLst>
            <pc:docMk/>
            <pc:sldMk cId="316151091" sldId="457"/>
            <ac:spMk id="3" creationId="{6BBFEDCC-1B51-5E8D-72D3-3AE797F1178F}"/>
          </ac:spMkLst>
        </pc:spChg>
      </pc:sldChg>
      <pc:sldChg chg="del">
        <pc:chgData name="CHEN, KATHY (PGR)" userId="S::u2267086@live.warwick.ac.uk::33ad319c-faab-44e7-b730-ab3160d18fae" providerId="AD" clId="Web-{47325071-2212-470F-B61E-9A2F60F1DCD0}" dt="2023-02-28T17:20:08.951" v="34"/>
        <pc:sldMkLst>
          <pc:docMk/>
          <pc:sldMk cId="3833042368" sldId="457"/>
        </pc:sldMkLst>
      </pc:sldChg>
      <pc:sldChg chg="del">
        <pc:chgData name="CHEN, KATHY (PGR)" userId="S::u2267086@live.warwick.ac.uk::33ad319c-faab-44e7-b730-ab3160d18fae" providerId="AD" clId="Web-{47325071-2212-470F-B61E-9A2F60F1DCD0}" dt="2023-02-28T17:20:09.576" v="35"/>
        <pc:sldMkLst>
          <pc:docMk/>
          <pc:sldMk cId="491476620" sldId="458"/>
        </pc:sldMkLst>
      </pc:sldChg>
      <pc:sldChg chg="modSp add replId">
        <pc:chgData name="CHEN, KATHY (PGR)" userId="S::u2267086@live.warwick.ac.uk::33ad319c-faab-44e7-b730-ab3160d18fae" providerId="AD" clId="Web-{47325071-2212-470F-B61E-9A2F60F1DCD0}" dt="2023-02-28T17:30:24.004" v="268" actId="20577"/>
        <pc:sldMkLst>
          <pc:docMk/>
          <pc:sldMk cId="2387467719" sldId="458"/>
        </pc:sldMkLst>
        <pc:spChg chg="mod">
          <ac:chgData name="CHEN, KATHY (PGR)" userId="S::u2267086@live.warwick.ac.uk::33ad319c-faab-44e7-b730-ab3160d18fae" providerId="AD" clId="Web-{47325071-2212-470F-B61E-9A2F60F1DCD0}" dt="2023-02-28T17:30:24.004" v="268" actId="20577"/>
          <ac:spMkLst>
            <pc:docMk/>
            <pc:sldMk cId="2387467719" sldId="458"/>
            <ac:spMk id="3" creationId="{6BBFEDCC-1B51-5E8D-72D3-3AE797F1178F}"/>
          </ac:spMkLst>
        </pc:spChg>
      </pc:sldChg>
      <pc:sldChg chg="del">
        <pc:chgData name="CHEN, KATHY (PGR)" userId="S::u2267086@live.warwick.ac.uk::33ad319c-faab-44e7-b730-ab3160d18fae" providerId="AD" clId="Web-{47325071-2212-470F-B61E-9A2F60F1DCD0}" dt="2023-02-28T17:20:10.264" v="36"/>
        <pc:sldMkLst>
          <pc:docMk/>
          <pc:sldMk cId="492976155" sldId="459"/>
        </pc:sldMkLst>
      </pc:sldChg>
      <pc:sldChg chg="addSp modSp add replId">
        <pc:chgData name="CHEN, KATHY (PGR)" userId="S::u2267086@live.warwick.ac.uk::33ad319c-faab-44e7-b730-ab3160d18fae" providerId="AD" clId="Web-{47325071-2212-470F-B61E-9A2F60F1DCD0}" dt="2023-02-28T17:31:07.587" v="285" actId="20577"/>
        <pc:sldMkLst>
          <pc:docMk/>
          <pc:sldMk cId="2799595722" sldId="459"/>
        </pc:sldMkLst>
        <pc:spChg chg="mod">
          <ac:chgData name="CHEN, KATHY (PGR)" userId="S::u2267086@live.warwick.ac.uk::33ad319c-faab-44e7-b730-ab3160d18fae" providerId="AD" clId="Web-{47325071-2212-470F-B61E-9A2F60F1DCD0}" dt="2023-02-28T17:31:07.587" v="285" actId="20577"/>
          <ac:spMkLst>
            <pc:docMk/>
            <pc:sldMk cId="2799595722" sldId="459"/>
            <ac:spMk id="3" creationId="{6BBFEDCC-1B51-5E8D-72D3-3AE797F1178F}"/>
          </ac:spMkLst>
        </pc:spChg>
        <pc:picChg chg="add mod">
          <ac:chgData name="CHEN, KATHY (PGR)" userId="S::u2267086@live.warwick.ac.uk::33ad319c-faab-44e7-b730-ab3160d18fae" providerId="AD" clId="Web-{47325071-2212-470F-B61E-9A2F60F1DCD0}" dt="2023-02-28T17:30:57.428" v="274" actId="1076"/>
          <ac:picMkLst>
            <pc:docMk/>
            <pc:sldMk cId="2799595722" sldId="459"/>
            <ac:picMk id="6" creationId="{44EEDC32-E336-DF06-2D9A-52CB26A6C356}"/>
          </ac:picMkLst>
        </pc:picChg>
      </pc:sldChg>
      <pc:sldChg chg="del">
        <pc:chgData name="CHEN, KATHY (PGR)" userId="S::u2267086@live.warwick.ac.uk::33ad319c-faab-44e7-b730-ab3160d18fae" providerId="AD" clId="Web-{47325071-2212-470F-B61E-9A2F60F1DCD0}" dt="2023-02-28T17:20:10.576" v="37"/>
        <pc:sldMkLst>
          <pc:docMk/>
          <pc:sldMk cId="1263007995" sldId="460"/>
        </pc:sldMkLst>
      </pc:sldChg>
      <pc:sldChg chg="addSp delSp modSp add replId">
        <pc:chgData name="CHEN, KATHY (PGR)" userId="S::u2267086@live.warwick.ac.uk::33ad319c-faab-44e7-b730-ab3160d18fae" providerId="AD" clId="Web-{47325071-2212-470F-B61E-9A2F60F1DCD0}" dt="2023-02-28T17:33:20.577" v="332" actId="20577"/>
        <pc:sldMkLst>
          <pc:docMk/>
          <pc:sldMk cId="3965274436" sldId="460"/>
        </pc:sldMkLst>
        <pc:spChg chg="mod">
          <ac:chgData name="CHEN, KATHY (PGR)" userId="S::u2267086@live.warwick.ac.uk::33ad319c-faab-44e7-b730-ab3160d18fae" providerId="AD" clId="Web-{47325071-2212-470F-B61E-9A2F60F1DCD0}" dt="2023-02-28T17:33:20.577" v="332" actId="20577"/>
          <ac:spMkLst>
            <pc:docMk/>
            <pc:sldMk cId="3965274436" sldId="460"/>
            <ac:spMk id="3" creationId="{6BBFEDCC-1B51-5E8D-72D3-3AE797F1178F}"/>
          </ac:spMkLst>
        </pc:spChg>
        <pc:picChg chg="del">
          <ac:chgData name="CHEN, KATHY (PGR)" userId="S::u2267086@live.warwick.ac.uk::33ad319c-faab-44e7-b730-ab3160d18fae" providerId="AD" clId="Web-{47325071-2212-470F-B61E-9A2F60F1DCD0}" dt="2023-02-28T17:31:10.647" v="287"/>
          <ac:picMkLst>
            <pc:docMk/>
            <pc:sldMk cId="3965274436" sldId="460"/>
            <ac:picMk id="6" creationId="{44EEDC32-E336-DF06-2D9A-52CB26A6C356}"/>
          </ac:picMkLst>
        </pc:picChg>
        <pc:picChg chg="add mod">
          <ac:chgData name="CHEN, KATHY (PGR)" userId="S::u2267086@live.warwick.ac.uk::33ad319c-faab-44e7-b730-ab3160d18fae" providerId="AD" clId="Web-{47325071-2212-470F-B61E-9A2F60F1DCD0}" dt="2023-02-28T17:31:49.712" v="294" actId="1076"/>
          <ac:picMkLst>
            <pc:docMk/>
            <pc:sldMk cId="3965274436" sldId="460"/>
            <ac:picMk id="8" creationId="{13C4B653-C53C-10F9-A31E-F75CA7C0824C}"/>
          </ac:picMkLst>
        </pc:picChg>
        <pc:picChg chg="add mod">
          <ac:chgData name="CHEN, KATHY (PGR)" userId="S::u2267086@live.warwick.ac.uk::33ad319c-faab-44e7-b730-ab3160d18fae" providerId="AD" clId="Web-{47325071-2212-470F-B61E-9A2F60F1DCD0}" dt="2023-02-28T17:32:40.871" v="309" actId="1076"/>
          <ac:picMkLst>
            <pc:docMk/>
            <pc:sldMk cId="3965274436" sldId="460"/>
            <ac:picMk id="9" creationId="{93787255-EA99-CB05-A14C-8CAF3BDF7C56}"/>
          </ac:picMkLst>
        </pc:picChg>
      </pc:sldChg>
      <pc:sldChg chg="addSp delSp modSp add replId">
        <pc:chgData name="CHEN, KATHY (PGR)" userId="S::u2267086@live.warwick.ac.uk::33ad319c-faab-44e7-b730-ab3160d18fae" providerId="AD" clId="Web-{47325071-2212-470F-B61E-9A2F60F1DCD0}" dt="2023-02-28T17:35:16.896" v="369" actId="20577"/>
        <pc:sldMkLst>
          <pc:docMk/>
          <pc:sldMk cId="2773414091" sldId="461"/>
        </pc:sldMkLst>
        <pc:spChg chg="mod">
          <ac:chgData name="CHEN, KATHY (PGR)" userId="S::u2267086@live.warwick.ac.uk::33ad319c-faab-44e7-b730-ab3160d18fae" providerId="AD" clId="Web-{47325071-2212-470F-B61E-9A2F60F1DCD0}" dt="2023-02-28T17:35:16.896" v="369" actId="20577"/>
          <ac:spMkLst>
            <pc:docMk/>
            <pc:sldMk cId="2773414091" sldId="461"/>
            <ac:spMk id="3" creationId="{6BBFEDCC-1B51-5E8D-72D3-3AE797F1178F}"/>
          </ac:spMkLst>
        </pc:spChg>
        <pc:spChg chg="add del mod">
          <ac:chgData name="CHEN, KATHY (PGR)" userId="S::u2267086@live.warwick.ac.uk::33ad319c-faab-44e7-b730-ab3160d18fae" providerId="AD" clId="Web-{47325071-2212-470F-B61E-9A2F60F1DCD0}" dt="2023-02-28T17:34:51.817" v="353"/>
          <ac:spMkLst>
            <pc:docMk/>
            <pc:sldMk cId="2773414091" sldId="461"/>
            <ac:spMk id="10" creationId="{BB15BDEE-42DD-7BC1-3AB1-915FF0BFD2D4}"/>
          </ac:spMkLst>
        </pc:spChg>
        <pc:picChg chg="add mod">
          <ac:chgData name="CHEN, KATHY (PGR)" userId="S::u2267086@live.warwick.ac.uk::33ad319c-faab-44e7-b730-ab3160d18fae" providerId="AD" clId="Web-{47325071-2212-470F-B61E-9A2F60F1DCD0}" dt="2023-02-28T17:34:33.909" v="349" actId="1076"/>
          <ac:picMkLst>
            <pc:docMk/>
            <pc:sldMk cId="2773414091" sldId="461"/>
            <ac:picMk id="6" creationId="{6ECE0229-B1E0-6B5C-D668-5179972FA91D}"/>
          </ac:picMkLst>
        </pc:picChg>
        <pc:picChg chg="del">
          <ac:chgData name="CHEN, KATHY (PGR)" userId="S::u2267086@live.warwick.ac.uk::33ad319c-faab-44e7-b730-ab3160d18fae" providerId="AD" clId="Web-{47325071-2212-470F-B61E-9A2F60F1DCD0}" dt="2023-02-28T17:33:24.436" v="334"/>
          <ac:picMkLst>
            <pc:docMk/>
            <pc:sldMk cId="2773414091" sldId="461"/>
            <ac:picMk id="8" creationId="{13C4B653-C53C-10F9-A31E-F75CA7C0824C}"/>
          </ac:picMkLst>
        </pc:picChg>
        <pc:picChg chg="del">
          <ac:chgData name="CHEN, KATHY (PGR)" userId="S::u2267086@live.warwick.ac.uk::33ad319c-faab-44e7-b730-ab3160d18fae" providerId="AD" clId="Web-{47325071-2212-470F-B61E-9A2F60F1DCD0}" dt="2023-02-28T17:33:28.312" v="335"/>
          <ac:picMkLst>
            <pc:docMk/>
            <pc:sldMk cId="2773414091" sldId="461"/>
            <ac:picMk id="9" creationId="{93787255-EA99-CB05-A14C-8CAF3BDF7C56}"/>
          </ac:picMkLst>
        </pc:picChg>
      </pc:sldChg>
      <pc:sldChg chg="del">
        <pc:chgData name="CHEN, KATHY (PGR)" userId="S::u2267086@live.warwick.ac.uk::33ad319c-faab-44e7-b730-ab3160d18fae" providerId="AD" clId="Web-{47325071-2212-470F-B61E-9A2F60F1DCD0}" dt="2023-02-28T17:20:10.795" v="38"/>
        <pc:sldMkLst>
          <pc:docMk/>
          <pc:sldMk cId="4262654498" sldId="461"/>
        </pc:sldMkLst>
      </pc:sldChg>
      <pc:sldChg chg="delSp modSp add replId">
        <pc:chgData name="CHEN, KATHY (PGR)" userId="S::u2267086@live.warwick.ac.uk::33ad319c-faab-44e7-b730-ab3160d18fae" providerId="AD" clId="Web-{47325071-2212-470F-B61E-9A2F60F1DCD0}" dt="2023-02-28T17:36:22.775" v="378" actId="20577"/>
        <pc:sldMkLst>
          <pc:docMk/>
          <pc:sldMk cId="772643672" sldId="462"/>
        </pc:sldMkLst>
        <pc:spChg chg="mod">
          <ac:chgData name="CHEN, KATHY (PGR)" userId="S::u2267086@live.warwick.ac.uk::33ad319c-faab-44e7-b730-ab3160d18fae" providerId="AD" clId="Web-{47325071-2212-470F-B61E-9A2F60F1DCD0}" dt="2023-02-28T17:36:22.775" v="378" actId="20577"/>
          <ac:spMkLst>
            <pc:docMk/>
            <pc:sldMk cId="772643672" sldId="462"/>
            <ac:spMk id="3" creationId="{6BBFEDCC-1B51-5E8D-72D3-3AE797F1178F}"/>
          </ac:spMkLst>
        </pc:spChg>
        <pc:picChg chg="del">
          <ac:chgData name="CHEN, KATHY (PGR)" userId="S::u2267086@live.warwick.ac.uk::33ad319c-faab-44e7-b730-ab3160d18fae" providerId="AD" clId="Web-{47325071-2212-470F-B61E-9A2F60F1DCD0}" dt="2023-02-28T17:35:22.178" v="371"/>
          <ac:picMkLst>
            <pc:docMk/>
            <pc:sldMk cId="772643672" sldId="462"/>
            <ac:picMk id="6" creationId="{6ECE0229-B1E0-6B5C-D668-5179972FA91D}"/>
          </ac:picMkLst>
        </pc:picChg>
      </pc:sldChg>
      <pc:sldChg chg="del">
        <pc:chgData name="CHEN, KATHY (PGR)" userId="S::u2267086@live.warwick.ac.uk::33ad319c-faab-44e7-b730-ab3160d18fae" providerId="AD" clId="Web-{47325071-2212-470F-B61E-9A2F60F1DCD0}" dt="2023-02-28T17:20:12.061" v="39"/>
        <pc:sldMkLst>
          <pc:docMk/>
          <pc:sldMk cId="2978617794" sldId="462"/>
        </pc:sldMkLst>
      </pc:sldChg>
      <pc:sldChg chg="del">
        <pc:chgData name="CHEN, KATHY (PGR)" userId="S::u2267086@live.warwick.ac.uk::33ad319c-faab-44e7-b730-ab3160d18fae" providerId="AD" clId="Web-{47325071-2212-470F-B61E-9A2F60F1DCD0}" dt="2023-02-28T17:20:12.780" v="40"/>
        <pc:sldMkLst>
          <pc:docMk/>
          <pc:sldMk cId="773189577" sldId="463"/>
        </pc:sldMkLst>
      </pc:sldChg>
      <pc:sldChg chg="addSp modSp add replId">
        <pc:chgData name="CHEN, KATHY (PGR)" userId="S::u2267086@live.warwick.ac.uk::33ad319c-faab-44e7-b730-ab3160d18fae" providerId="AD" clId="Web-{47325071-2212-470F-B61E-9A2F60F1DCD0}" dt="2023-02-28T17:37:27.717" v="393" actId="20577"/>
        <pc:sldMkLst>
          <pc:docMk/>
          <pc:sldMk cId="1719773655" sldId="463"/>
        </pc:sldMkLst>
        <pc:spChg chg="mod">
          <ac:chgData name="CHEN, KATHY (PGR)" userId="S::u2267086@live.warwick.ac.uk::33ad319c-faab-44e7-b730-ab3160d18fae" providerId="AD" clId="Web-{47325071-2212-470F-B61E-9A2F60F1DCD0}" dt="2023-02-28T17:37:27.717" v="393" actId="20577"/>
          <ac:spMkLst>
            <pc:docMk/>
            <pc:sldMk cId="1719773655" sldId="463"/>
            <ac:spMk id="3" creationId="{6BBFEDCC-1B51-5E8D-72D3-3AE797F1178F}"/>
          </ac:spMkLst>
        </pc:spChg>
        <pc:picChg chg="add mod">
          <ac:chgData name="CHEN, KATHY (PGR)" userId="S::u2267086@live.warwick.ac.uk::33ad319c-faab-44e7-b730-ab3160d18fae" providerId="AD" clId="Web-{47325071-2212-470F-B61E-9A2F60F1DCD0}" dt="2023-02-28T17:37:05.637" v="387" actId="1076"/>
          <ac:picMkLst>
            <pc:docMk/>
            <pc:sldMk cId="1719773655" sldId="463"/>
            <ac:picMk id="6" creationId="{BE227832-6EE9-45D2-4597-5F41C39D0BB0}"/>
          </ac:picMkLst>
        </pc:picChg>
      </pc:sldChg>
      <pc:sldChg chg="del">
        <pc:chgData name="CHEN, KATHY (PGR)" userId="S::u2267086@live.warwick.ac.uk::33ad319c-faab-44e7-b730-ab3160d18fae" providerId="AD" clId="Web-{47325071-2212-470F-B61E-9A2F60F1DCD0}" dt="2023-02-28T17:20:13.326" v="41"/>
        <pc:sldMkLst>
          <pc:docMk/>
          <pc:sldMk cId="2856215651" sldId="464"/>
        </pc:sldMkLst>
      </pc:sldChg>
      <pc:sldChg chg="delSp modSp add replId">
        <pc:chgData name="CHEN, KATHY (PGR)" userId="S::u2267086@live.warwick.ac.uk::33ad319c-faab-44e7-b730-ab3160d18fae" providerId="AD" clId="Web-{47325071-2212-470F-B61E-9A2F60F1DCD0}" dt="2023-02-28T17:37:57.187" v="402" actId="20577"/>
        <pc:sldMkLst>
          <pc:docMk/>
          <pc:sldMk cId="3511577782" sldId="464"/>
        </pc:sldMkLst>
        <pc:spChg chg="mod">
          <ac:chgData name="CHEN, KATHY (PGR)" userId="S::u2267086@live.warwick.ac.uk::33ad319c-faab-44e7-b730-ab3160d18fae" providerId="AD" clId="Web-{47325071-2212-470F-B61E-9A2F60F1DCD0}" dt="2023-02-28T17:37:57.187" v="402" actId="20577"/>
          <ac:spMkLst>
            <pc:docMk/>
            <pc:sldMk cId="3511577782" sldId="464"/>
            <ac:spMk id="3" creationId="{6BBFEDCC-1B51-5E8D-72D3-3AE797F1178F}"/>
          </ac:spMkLst>
        </pc:spChg>
        <pc:picChg chg="del">
          <ac:chgData name="CHEN, KATHY (PGR)" userId="S::u2267086@live.warwick.ac.uk::33ad319c-faab-44e7-b730-ab3160d18fae" providerId="AD" clId="Web-{47325071-2212-470F-B61E-9A2F60F1DCD0}" dt="2023-02-28T17:37:31.186" v="395"/>
          <ac:picMkLst>
            <pc:docMk/>
            <pc:sldMk cId="3511577782" sldId="464"/>
            <ac:picMk id="6" creationId="{BE227832-6EE9-45D2-4597-5F41C39D0BB0}"/>
          </ac:picMkLst>
        </pc:picChg>
      </pc:sldChg>
      <pc:sldChg chg="del">
        <pc:chgData name="CHEN, KATHY (PGR)" userId="S::u2267086@live.warwick.ac.uk::33ad319c-faab-44e7-b730-ab3160d18fae" providerId="AD" clId="Web-{47325071-2212-470F-B61E-9A2F60F1DCD0}" dt="2023-02-28T17:20:13.577" v="42"/>
        <pc:sldMkLst>
          <pc:docMk/>
          <pc:sldMk cId="132157319" sldId="465"/>
        </pc:sldMkLst>
      </pc:sldChg>
      <pc:sldChg chg="addSp delSp modSp add replId">
        <pc:chgData name="CHEN, KATHY (PGR)" userId="S::u2267086@live.warwick.ac.uk::33ad319c-faab-44e7-b730-ab3160d18fae" providerId="AD" clId="Web-{47325071-2212-470F-B61E-9A2F60F1DCD0}" dt="2023-02-28T17:39:04.504" v="414"/>
        <pc:sldMkLst>
          <pc:docMk/>
          <pc:sldMk cId="884691554" sldId="465"/>
        </pc:sldMkLst>
        <pc:spChg chg="mod">
          <ac:chgData name="CHEN, KATHY (PGR)" userId="S::u2267086@live.warwick.ac.uk::33ad319c-faab-44e7-b730-ab3160d18fae" providerId="AD" clId="Web-{47325071-2212-470F-B61E-9A2F60F1DCD0}" dt="2023-02-28T17:38:55.191" v="412" actId="20577"/>
          <ac:spMkLst>
            <pc:docMk/>
            <pc:sldMk cId="884691554" sldId="465"/>
            <ac:spMk id="3" creationId="{6BBFEDCC-1B51-5E8D-72D3-3AE797F1178F}"/>
          </ac:spMkLst>
        </pc:spChg>
        <pc:picChg chg="add del mod">
          <ac:chgData name="CHEN, KATHY (PGR)" userId="S::u2267086@live.warwick.ac.uk::33ad319c-faab-44e7-b730-ab3160d18fae" providerId="AD" clId="Web-{47325071-2212-470F-B61E-9A2F60F1DCD0}" dt="2023-02-28T17:39:04.504" v="414"/>
          <ac:picMkLst>
            <pc:docMk/>
            <pc:sldMk cId="884691554" sldId="465"/>
            <ac:picMk id="6" creationId="{F896DE08-4400-CF3A-C2E0-752272592769}"/>
          </ac:picMkLst>
        </pc:picChg>
      </pc:sldChg>
      <pc:sldChg chg="del">
        <pc:chgData name="CHEN, KATHY (PGR)" userId="S::u2267086@live.warwick.ac.uk::33ad319c-faab-44e7-b730-ab3160d18fae" providerId="AD" clId="Web-{47325071-2212-470F-B61E-9A2F60F1DCD0}" dt="2023-02-28T17:20:14.531" v="43"/>
        <pc:sldMkLst>
          <pc:docMk/>
          <pc:sldMk cId="2577113188" sldId="466"/>
        </pc:sldMkLst>
      </pc:sldChg>
      <pc:sldChg chg="modSp add replId">
        <pc:chgData name="CHEN, KATHY (PGR)" userId="S::u2267086@live.warwick.ac.uk::33ad319c-faab-44e7-b730-ab3160d18fae" providerId="AD" clId="Web-{47325071-2212-470F-B61E-9A2F60F1DCD0}" dt="2023-02-28T17:39:26.146" v="422" actId="1076"/>
        <pc:sldMkLst>
          <pc:docMk/>
          <pc:sldMk cId="3990766536" sldId="466"/>
        </pc:sldMkLst>
        <pc:spChg chg="mod">
          <ac:chgData name="CHEN, KATHY (PGR)" userId="S::u2267086@live.warwick.ac.uk::33ad319c-faab-44e7-b730-ab3160d18fae" providerId="AD" clId="Web-{47325071-2212-470F-B61E-9A2F60F1DCD0}" dt="2023-02-28T17:39:14.598" v="417" actId="20577"/>
          <ac:spMkLst>
            <pc:docMk/>
            <pc:sldMk cId="3990766536" sldId="466"/>
            <ac:spMk id="3" creationId="{6BBFEDCC-1B51-5E8D-72D3-3AE797F1178F}"/>
          </ac:spMkLst>
        </pc:spChg>
        <pc:picChg chg="mod">
          <ac:chgData name="CHEN, KATHY (PGR)" userId="S::u2267086@live.warwick.ac.uk::33ad319c-faab-44e7-b730-ab3160d18fae" providerId="AD" clId="Web-{47325071-2212-470F-B61E-9A2F60F1DCD0}" dt="2023-02-28T17:39:26.146" v="422" actId="1076"/>
          <ac:picMkLst>
            <pc:docMk/>
            <pc:sldMk cId="3990766536" sldId="466"/>
            <ac:picMk id="6" creationId="{F896DE08-4400-CF3A-C2E0-752272592769}"/>
          </ac:picMkLst>
        </pc:picChg>
      </pc:sldChg>
      <pc:sldChg chg="addSp delSp modSp add replId">
        <pc:chgData name="CHEN, KATHY (PGR)" userId="S::u2267086@live.warwick.ac.uk::33ad319c-faab-44e7-b730-ab3160d18fae" providerId="AD" clId="Web-{47325071-2212-470F-B61E-9A2F60F1DCD0}" dt="2023-02-28T17:40:22.462" v="441" actId="14100"/>
        <pc:sldMkLst>
          <pc:docMk/>
          <pc:sldMk cId="727970122" sldId="467"/>
        </pc:sldMkLst>
        <pc:spChg chg="mod">
          <ac:chgData name="CHEN, KATHY (PGR)" userId="S::u2267086@live.warwick.ac.uk::33ad319c-faab-44e7-b730-ab3160d18fae" providerId="AD" clId="Web-{47325071-2212-470F-B61E-9A2F60F1DCD0}" dt="2023-02-28T17:40:15.383" v="439" actId="20577"/>
          <ac:spMkLst>
            <pc:docMk/>
            <pc:sldMk cId="727970122" sldId="467"/>
            <ac:spMk id="3" creationId="{6BBFEDCC-1B51-5E8D-72D3-3AE797F1178F}"/>
          </ac:spMkLst>
        </pc:spChg>
        <pc:picChg chg="del">
          <ac:chgData name="CHEN, KATHY (PGR)" userId="S::u2267086@live.warwick.ac.uk::33ad319c-faab-44e7-b730-ab3160d18fae" providerId="AD" clId="Web-{47325071-2212-470F-B61E-9A2F60F1DCD0}" dt="2023-02-28T17:39:30.115" v="424"/>
          <ac:picMkLst>
            <pc:docMk/>
            <pc:sldMk cId="727970122" sldId="467"/>
            <ac:picMk id="6" creationId="{F896DE08-4400-CF3A-C2E0-752272592769}"/>
          </ac:picMkLst>
        </pc:picChg>
        <pc:picChg chg="add mod">
          <ac:chgData name="CHEN, KATHY (PGR)" userId="S::u2267086@live.warwick.ac.uk::33ad319c-faab-44e7-b730-ab3160d18fae" providerId="AD" clId="Web-{47325071-2212-470F-B61E-9A2F60F1DCD0}" dt="2023-02-28T17:40:22.462" v="441" actId="14100"/>
          <ac:picMkLst>
            <pc:docMk/>
            <pc:sldMk cId="727970122" sldId="467"/>
            <ac:picMk id="8" creationId="{95586235-0B07-8478-BF48-11D03ED0C799}"/>
          </ac:picMkLst>
        </pc:picChg>
      </pc:sldChg>
      <pc:sldChg chg="del">
        <pc:chgData name="CHEN, KATHY (PGR)" userId="S::u2267086@live.warwick.ac.uk::33ad319c-faab-44e7-b730-ab3160d18fae" providerId="AD" clId="Web-{47325071-2212-470F-B61E-9A2F60F1DCD0}" dt="2023-02-28T17:20:15.655" v="44"/>
        <pc:sldMkLst>
          <pc:docMk/>
          <pc:sldMk cId="1415556350" sldId="467"/>
        </pc:sldMkLst>
      </pc:sldChg>
      <pc:sldChg chg="del">
        <pc:chgData name="CHEN, KATHY (PGR)" userId="S::u2267086@live.warwick.ac.uk::33ad319c-faab-44e7-b730-ab3160d18fae" providerId="AD" clId="Web-{47325071-2212-470F-B61E-9A2F60F1DCD0}" dt="2023-02-28T17:20:16.280" v="45"/>
        <pc:sldMkLst>
          <pc:docMk/>
          <pc:sldMk cId="1486414231" sldId="468"/>
        </pc:sldMkLst>
      </pc:sldChg>
      <pc:sldChg chg="delSp modSp add replId">
        <pc:chgData name="CHEN, KATHY (PGR)" userId="S::u2267086@live.warwick.ac.uk::33ad319c-faab-44e7-b730-ab3160d18fae" providerId="AD" clId="Web-{47325071-2212-470F-B61E-9A2F60F1DCD0}" dt="2023-02-28T17:40:54.448" v="453" actId="20577"/>
        <pc:sldMkLst>
          <pc:docMk/>
          <pc:sldMk cId="2692571881" sldId="468"/>
        </pc:sldMkLst>
        <pc:spChg chg="mod">
          <ac:chgData name="CHEN, KATHY (PGR)" userId="S::u2267086@live.warwick.ac.uk::33ad319c-faab-44e7-b730-ab3160d18fae" providerId="AD" clId="Web-{47325071-2212-470F-B61E-9A2F60F1DCD0}" dt="2023-02-28T17:40:54.448" v="453" actId="20577"/>
          <ac:spMkLst>
            <pc:docMk/>
            <pc:sldMk cId="2692571881" sldId="468"/>
            <ac:spMk id="3" creationId="{6BBFEDCC-1B51-5E8D-72D3-3AE797F1178F}"/>
          </ac:spMkLst>
        </pc:spChg>
        <pc:picChg chg="del">
          <ac:chgData name="CHEN, KATHY (PGR)" userId="S::u2267086@live.warwick.ac.uk::33ad319c-faab-44e7-b730-ab3160d18fae" providerId="AD" clId="Web-{47325071-2212-470F-B61E-9A2F60F1DCD0}" dt="2023-02-28T17:40:27.102" v="443"/>
          <ac:picMkLst>
            <pc:docMk/>
            <pc:sldMk cId="2692571881" sldId="468"/>
            <ac:picMk id="8" creationId="{95586235-0B07-8478-BF48-11D03ED0C799}"/>
          </ac:picMkLst>
        </pc:picChg>
      </pc:sldChg>
      <pc:sldChg chg="del">
        <pc:chgData name="CHEN, KATHY (PGR)" userId="S::u2267086@live.warwick.ac.uk::33ad319c-faab-44e7-b730-ab3160d18fae" providerId="AD" clId="Web-{47325071-2212-470F-B61E-9A2F60F1DCD0}" dt="2023-02-28T17:20:17.155" v="46"/>
        <pc:sldMkLst>
          <pc:docMk/>
          <pc:sldMk cId="619185892" sldId="469"/>
        </pc:sldMkLst>
      </pc:sldChg>
      <pc:sldChg chg="modSp add replId">
        <pc:chgData name="CHEN, KATHY (PGR)" userId="S::u2267086@live.warwick.ac.uk::33ad319c-faab-44e7-b730-ab3160d18fae" providerId="AD" clId="Web-{47325071-2212-470F-B61E-9A2F60F1DCD0}" dt="2023-02-28T17:43:21.613" v="485" actId="20577"/>
        <pc:sldMkLst>
          <pc:docMk/>
          <pc:sldMk cId="3752237154" sldId="469"/>
        </pc:sldMkLst>
        <pc:spChg chg="mod">
          <ac:chgData name="CHEN, KATHY (PGR)" userId="S::u2267086@live.warwick.ac.uk::33ad319c-faab-44e7-b730-ab3160d18fae" providerId="AD" clId="Web-{47325071-2212-470F-B61E-9A2F60F1DCD0}" dt="2023-02-28T17:43:21.613" v="485" actId="20577"/>
          <ac:spMkLst>
            <pc:docMk/>
            <pc:sldMk cId="3752237154" sldId="469"/>
            <ac:spMk id="3" creationId="{6BBFEDCC-1B51-5E8D-72D3-3AE797F1178F}"/>
          </ac:spMkLst>
        </pc:spChg>
      </pc:sldChg>
      <pc:sldChg chg="del">
        <pc:chgData name="CHEN, KATHY (PGR)" userId="S::u2267086@live.warwick.ac.uk::33ad319c-faab-44e7-b730-ab3160d18fae" providerId="AD" clId="Web-{47325071-2212-470F-B61E-9A2F60F1DCD0}" dt="2023-02-28T17:20:17.936" v="47"/>
        <pc:sldMkLst>
          <pc:docMk/>
          <pc:sldMk cId="356852243" sldId="470"/>
        </pc:sldMkLst>
      </pc:sldChg>
      <pc:sldChg chg="del">
        <pc:chgData name="CHEN, KATHY (PGR)" userId="S::u2267086@live.warwick.ac.uk::33ad319c-faab-44e7-b730-ab3160d18fae" providerId="AD" clId="Web-{47325071-2212-470F-B61E-9A2F60F1DCD0}" dt="2023-02-28T17:20:18.671" v="48"/>
        <pc:sldMkLst>
          <pc:docMk/>
          <pc:sldMk cId="180401381" sldId="471"/>
        </pc:sldMkLst>
      </pc:sldChg>
      <pc:sldChg chg="del">
        <pc:chgData name="CHEN, KATHY (PGR)" userId="S::u2267086@live.warwick.ac.uk::33ad319c-faab-44e7-b730-ab3160d18fae" providerId="AD" clId="Web-{47325071-2212-470F-B61E-9A2F60F1DCD0}" dt="2023-02-28T17:20:20.202" v="49"/>
        <pc:sldMkLst>
          <pc:docMk/>
          <pc:sldMk cId="3871994779" sldId="472"/>
        </pc:sldMkLst>
      </pc:sldChg>
      <pc:sldChg chg="del">
        <pc:chgData name="CHEN, KATHY (PGR)" userId="S::u2267086@live.warwick.ac.uk::33ad319c-faab-44e7-b730-ab3160d18fae" providerId="AD" clId="Web-{47325071-2212-470F-B61E-9A2F60F1DCD0}" dt="2023-02-28T17:20:20.502" v="50"/>
        <pc:sldMkLst>
          <pc:docMk/>
          <pc:sldMk cId="3922420059" sldId="473"/>
        </pc:sldMkLst>
      </pc:sldChg>
      <pc:sldChg chg="del">
        <pc:chgData name="CHEN, KATHY (PGR)" userId="S::u2267086@live.warwick.ac.uk::33ad319c-faab-44e7-b730-ab3160d18fae" providerId="AD" clId="Web-{47325071-2212-470F-B61E-9A2F60F1DCD0}" dt="2023-02-28T17:20:21.389" v="51"/>
        <pc:sldMkLst>
          <pc:docMk/>
          <pc:sldMk cId="2435515433" sldId="474"/>
        </pc:sldMkLst>
      </pc:sldChg>
      <pc:sldChg chg="del">
        <pc:chgData name="CHEN, KATHY (PGR)" userId="S::u2267086@live.warwick.ac.uk::33ad319c-faab-44e7-b730-ab3160d18fae" providerId="AD" clId="Web-{47325071-2212-470F-B61E-9A2F60F1DCD0}" dt="2023-02-28T17:20:23.171" v="52"/>
        <pc:sldMkLst>
          <pc:docMk/>
          <pc:sldMk cId="788343336" sldId="475"/>
        </pc:sldMkLst>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3FF42CE-74F1-4D48-8408-0B1458CACA29}"/>
    <pc:docChg chg="addSld modSld">
      <pc:chgData name="CHEN, KATHY (PGR)" userId="S::u2267086@live.warwick.ac.uk::33ad319c-faab-44e7-b730-ab3160d18fae" providerId="AD" clId="Web-{03FF42CE-74F1-4D48-8408-0B1458CACA29}" dt="2023-02-28T02:01:49.505" v="642" actId="1076"/>
      <pc:docMkLst>
        <pc:docMk/>
      </pc:docMkLst>
      <pc:sldChg chg="modSp">
        <pc:chgData name="CHEN, KATHY (PGR)" userId="S::u2267086@live.warwick.ac.uk::33ad319c-faab-44e7-b730-ab3160d18fae" providerId="AD" clId="Web-{03FF42CE-74F1-4D48-8408-0B1458CACA29}" dt="2023-02-28T01:33:11.288" v="5" actId="20577"/>
        <pc:sldMkLst>
          <pc:docMk/>
          <pc:sldMk cId="2442555407" sldId="453"/>
        </pc:sldMkLst>
        <pc:spChg chg="mod">
          <ac:chgData name="CHEN, KATHY (PGR)" userId="S::u2267086@live.warwick.ac.uk::33ad319c-faab-44e7-b730-ab3160d18fae" providerId="AD" clId="Web-{03FF42CE-74F1-4D48-8408-0B1458CACA29}" dt="2023-02-28T01:33:11.288" v="5" actId="20577"/>
          <ac:spMkLst>
            <pc:docMk/>
            <pc:sldMk cId="2442555407" sldId="453"/>
            <ac:spMk id="3" creationId="{6BBFEDCC-1B51-5E8D-72D3-3AE797F1178F}"/>
          </ac:spMkLst>
        </pc:spChg>
      </pc:sldChg>
      <pc:sldChg chg="addSp modSp add replId">
        <pc:chgData name="CHEN, KATHY (PGR)" userId="S::u2267086@live.warwick.ac.uk::33ad319c-faab-44e7-b730-ab3160d18fae" providerId="AD" clId="Web-{03FF42CE-74F1-4D48-8408-0B1458CACA29}" dt="2023-02-28T01:35:13.657" v="42" actId="1076"/>
        <pc:sldMkLst>
          <pc:docMk/>
          <pc:sldMk cId="2455823060" sldId="454"/>
        </pc:sldMkLst>
        <pc:spChg chg="mod">
          <ac:chgData name="CHEN, KATHY (PGR)" userId="S::u2267086@live.warwick.ac.uk::33ad319c-faab-44e7-b730-ab3160d18fae" providerId="AD" clId="Web-{03FF42CE-74F1-4D48-8408-0B1458CACA29}" dt="2023-02-28T01:33:27.413" v="8" actId="20577"/>
          <ac:spMkLst>
            <pc:docMk/>
            <pc:sldMk cId="2455823060" sldId="454"/>
            <ac:spMk id="3" creationId="{6BBFEDCC-1B51-5E8D-72D3-3AE797F1178F}"/>
          </ac:spMkLst>
        </pc:spChg>
        <pc:spChg chg="add mod">
          <ac:chgData name="CHEN, KATHY (PGR)" userId="S::u2267086@live.warwick.ac.uk::33ad319c-faab-44e7-b730-ab3160d18fae" providerId="AD" clId="Web-{03FF42CE-74F1-4D48-8408-0B1458CACA29}" dt="2023-02-28T01:34:24.024" v="27" actId="20577"/>
          <ac:spMkLst>
            <pc:docMk/>
            <pc:sldMk cId="2455823060" sldId="454"/>
            <ac:spMk id="9" creationId="{3999A5CF-70EF-EF48-654B-3164EC0BDE79}"/>
          </ac:spMkLst>
        </pc:spChg>
        <pc:spChg chg="add mod">
          <ac:chgData name="CHEN, KATHY (PGR)" userId="S::u2267086@live.warwick.ac.uk::33ad319c-faab-44e7-b730-ab3160d18fae" providerId="AD" clId="Web-{03FF42CE-74F1-4D48-8408-0B1458CACA29}" dt="2023-02-28T01:35:13.657" v="42" actId="1076"/>
          <ac:spMkLst>
            <pc:docMk/>
            <pc:sldMk cId="2455823060" sldId="454"/>
            <ac:spMk id="10" creationId="{1F769D7B-D710-5C18-61C4-1F95314C0BF1}"/>
          </ac:spMkLst>
        </pc:spChg>
        <pc:graphicFrameChg chg="add mod modGraphic">
          <ac:chgData name="CHEN, KATHY (PGR)" userId="S::u2267086@live.warwick.ac.uk::33ad319c-faab-44e7-b730-ab3160d18fae" providerId="AD" clId="Web-{03FF42CE-74F1-4D48-8408-0B1458CACA29}" dt="2023-02-28T01:34:45.359" v="32" actId="1076"/>
          <ac:graphicFrameMkLst>
            <pc:docMk/>
            <pc:sldMk cId="2455823060" sldId="454"/>
            <ac:graphicFrameMk id="8" creationId="{78338658-5131-67A9-BCA4-0D24A506A4CA}"/>
          </ac:graphicFrameMkLst>
        </pc:graphicFrameChg>
      </pc:sldChg>
      <pc:sldChg chg="addSp delSp modSp add replId">
        <pc:chgData name="CHEN, KATHY (PGR)" userId="S::u2267086@live.warwick.ac.uk::33ad319c-faab-44e7-b730-ab3160d18fae" providerId="AD" clId="Web-{03FF42CE-74F1-4D48-8408-0B1458CACA29}" dt="2023-02-28T01:36:37.003" v="67" actId="1076"/>
        <pc:sldMkLst>
          <pc:docMk/>
          <pc:sldMk cId="3351741733" sldId="455"/>
        </pc:sldMkLst>
        <pc:spChg chg="mod">
          <ac:chgData name="CHEN, KATHY (PGR)" userId="S::u2267086@live.warwick.ac.uk::33ad319c-faab-44e7-b730-ab3160d18fae" providerId="AD" clId="Web-{03FF42CE-74F1-4D48-8408-0B1458CACA29}" dt="2023-02-28T01:36:34.894" v="66" actId="1076"/>
          <ac:spMkLst>
            <pc:docMk/>
            <pc:sldMk cId="3351741733" sldId="455"/>
            <ac:spMk id="9" creationId="{3999A5CF-70EF-EF48-654B-3164EC0BDE79}"/>
          </ac:spMkLst>
        </pc:spChg>
        <pc:graphicFrameChg chg="del mod modGraphic">
          <ac:chgData name="CHEN, KATHY (PGR)" userId="S::u2267086@live.warwick.ac.uk::33ad319c-faab-44e7-b730-ab3160d18fae" providerId="AD" clId="Web-{03FF42CE-74F1-4D48-8408-0B1458CACA29}" dt="2023-02-28T01:34:32.525" v="31"/>
          <ac:graphicFrameMkLst>
            <pc:docMk/>
            <pc:sldMk cId="3351741733" sldId="455"/>
            <ac:graphicFrameMk id="8" creationId="{78338658-5131-67A9-BCA4-0D24A506A4CA}"/>
          </ac:graphicFrameMkLst>
        </pc:graphicFrameChg>
        <pc:picChg chg="add mod">
          <ac:chgData name="CHEN, KATHY (PGR)" userId="S::u2267086@live.warwick.ac.uk::33ad319c-faab-44e7-b730-ab3160d18fae" providerId="AD" clId="Web-{03FF42CE-74F1-4D48-8408-0B1458CACA29}" dt="2023-02-28T01:36:37.003" v="67" actId="1076"/>
          <ac:picMkLst>
            <pc:docMk/>
            <pc:sldMk cId="3351741733" sldId="455"/>
            <ac:picMk id="6" creationId="{BB14F01A-CBDE-622B-9214-41AD0C22DD7B}"/>
          </ac:picMkLst>
        </pc:picChg>
      </pc:sldChg>
      <pc:sldChg chg="addSp delSp modSp add replId">
        <pc:chgData name="CHEN, KATHY (PGR)" userId="S::u2267086@live.warwick.ac.uk::33ad319c-faab-44e7-b730-ab3160d18fae" providerId="AD" clId="Web-{03FF42CE-74F1-4D48-8408-0B1458CACA29}" dt="2023-02-28T01:37:09.630" v="80" actId="20577"/>
        <pc:sldMkLst>
          <pc:docMk/>
          <pc:sldMk cId="268734805" sldId="456"/>
        </pc:sldMkLst>
        <pc:spChg chg="mod">
          <ac:chgData name="CHEN, KATHY (PGR)" userId="S::u2267086@live.warwick.ac.uk::33ad319c-faab-44e7-b730-ab3160d18fae" providerId="AD" clId="Web-{03FF42CE-74F1-4D48-8408-0B1458CACA29}" dt="2023-02-28T01:37:09.630" v="80" actId="20577"/>
          <ac:spMkLst>
            <pc:docMk/>
            <pc:sldMk cId="268734805" sldId="456"/>
            <ac:spMk id="9" creationId="{3999A5CF-70EF-EF48-654B-3164EC0BDE79}"/>
          </ac:spMkLst>
        </pc:spChg>
        <pc:picChg chg="del">
          <ac:chgData name="CHEN, KATHY (PGR)" userId="S::u2267086@live.warwick.ac.uk::33ad319c-faab-44e7-b730-ab3160d18fae" providerId="AD" clId="Web-{03FF42CE-74F1-4D48-8408-0B1458CACA29}" dt="2023-02-28T01:36:48.660" v="73"/>
          <ac:picMkLst>
            <pc:docMk/>
            <pc:sldMk cId="268734805" sldId="456"/>
            <ac:picMk id="6" creationId="{BB14F01A-CBDE-622B-9214-41AD0C22DD7B}"/>
          </ac:picMkLst>
        </pc:picChg>
        <pc:picChg chg="add mod">
          <ac:chgData name="CHEN, KATHY (PGR)" userId="S::u2267086@live.warwick.ac.uk::33ad319c-faab-44e7-b730-ab3160d18fae" providerId="AD" clId="Web-{03FF42CE-74F1-4D48-8408-0B1458CACA29}" dt="2023-02-28T01:37:00.895" v="75" actId="1076"/>
          <ac:picMkLst>
            <pc:docMk/>
            <pc:sldMk cId="268734805" sldId="456"/>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7:44.834" v="89" actId="20577"/>
        <pc:sldMkLst>
          <pc:docMk/>
          <pc:sldMk cId="3833042368" sldId="457"/>
        </pc:sldMkLst>
        <pc:spChg chg="mod">
          <ac:chgData name="CHEN, KATHY (PGR)" userId="S::u2267086@live.warwick.ac.uk::33ad319c-faab-44e7-b730-ab3160d18fae" providerId="AD" clId="Web-{03FF42CE-74F1-4D48-8408-0B1458CACA29}" dt="2023-02-28T01:37:44.834" v="89" actId="20577"/>
          <ac:spMkLst>
            <pc:docMk/>
            <pc:sldMk cId="3833042368" sldId="457"/>
            <ac:spMk id="9" creationId="{3999A5CF-70EF-EF48-654B-3164EC0BDE79}"/>
          </ac:spMkLst>
        </pc:spChg>
        <pc:picChg chg="add mod">
          <ac:chgData name="CHEN, KATHY (PGR)" userId="S::u2267086@live.warwick.ac.uk::33ad319c-faab-44e7-b730-ab3160d18fae" providerId="AD" clId="Web-{03FF42CE-74F1-4D48-8408-0B1458CACA29}" dt="2023-02-28T01:37:39.537" v="87" actId="1076"/>
          <ac:picMkLst>
            <pc:docMk/>
            <pc:sldMk cId="3833042368" sldId="457"/>
            <ac:picMk id="6" creationId="{5AE78799-AF9F-B3D1-12E1-C8A41C0CFD45}"/>
          </ac:picMkLst>
        </pc:picChg>
        <pc:picChg chg="del">
          <ac:chgData name="CHEN, KATHY (PGR)" userId="S::u2267086@live.warwick.ac.uk::33ad319c-faab-44e7-b730-ab3160d18fae" providerId="AD" clId="Web-{03FF42CE-74F1-4D48-8408-0B1458CACA29}" dt="2023-02-28T01:37:13.380" v="82"/>
          <ac:picMkLst>
            <pc:docMk/>
            <pc:sldMk cId="3833042368" sldId="457"/>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8:30.429" v="104" actId="20577"/>
        <pc:sldMkLst>
          <pc:docMk/>
          <pc:sldMk cId="491476620" sldId="458"/>
        </pc:sldMkLst>
        <pc:spChg chg="mod">
          <ac:chgData name="CHEN, KATHY (PGR)" userId="S::u2267086@live.warwick.ac.uk::33ad319c-faab-44e7-b730-ab3160d18fae" providerId="AD" clId="Web-{03FF42CE-74F1-4D48-8408-0B1458CACA29}" dt="2023-02-28T01:38:30.429" v="104" actId="20577"/>
          <ac:spMkLst>
            <pc:docMk/>
            <pc:sldMk cId="491476620" sldId="458"/>
            <ac:spMk id="9" creationId="{3999A5CF-70EF-EF48-654B-3164EC0BDE79}"/>
          </ac:spMkLst>
        </pc:spChg>
        <pc:picChg chg="del">
          <ac:chgData name="CHEN, KATHY (PGR)" userId="S::u2267086@live.warwick.ac.uk::33ad319c-faab-44e7-b730-ab3160d18fae" providerId="AD" clId="Web-{03FF42CE-74F1-4D48-8408-0B1458CACA29}" dt="2023-02-28T01:37:50.928" v="91"/>
          <ac:picMkLst>
            <pc:docMk/>
            <pc:sldMk cId="491476620" sldId="458"/>
            <ac:picMk id="6" creationId="{5AE78799-AF9F-B3D1-12E1-C8A41C0CFD45}"/>
          </ac:picMkLst>
        </pc:picChg>
        <pc:picChg chg="add mod">
          <ac:chgData name="CHEN, KATHY (PGR)" userId="S::u2267086@live.warwick.ac.uk::33ad319c-faab-44e7-b730-ab3160d18fae" providerId="AD" clId="Web-{03FF42CE-74F1-4D48-8408-0B1458CACA29}" dt="2023-02-28T01:38:20.132" v="97" actId="1076"/>
          <ac:picMkLst>
            <pc:docMk/>
            <pc:sldMk cId="491476620" sldId="458"/>
            <ac:picMk id="8" creationId="{9B45394A-77D3-E520-CAF7-287B92749FA6}"/>
          </ac:picMkLst>
        </pc:picChg>
      </pc:sldChg>
      <pc:sldChg chg="delSp modSp add replId">
        <pc:chgData name="CHEN, KATHY (PGR)" userId="S::u2267086@live.warwick.ac.uk::33ad319c-faab-44e7-b730-ab3160d18fae" providerId="AD" clId="Web-{03FF42CE-74F1-4D48-8408-0B1458CACA29}" dt="2023-02-28T01:39:29.947" v="136" actId="20577"/>
        <pc:sldMkLst>
          <pc:docMk/>
          <pc:sldMk cId="492976155" sldId="459"/>
        </pc:sldMkLst>
        <pc:spChg chg="mod">
          <ac:chgData name="CHEN, KATHY (PGR)" userId="S::u2267086@live.warwick.ac.uk::33ad319c-faab-44e7-b730-ab3160d18fae" providerId="AD" clId="Web-{03FF42CE-74F1-4D48-8408-0B1458CACA29}" dt="2023-02-28T01:39:09.462" v="129" actId="20577"/>
          <ac:spMkLst>
            <pc:docMk/>
            <pc:sldMk cId="492976155" sldId="459"/>
            <ac:spMk id="2" creationId="{20C34B7D-E70A-2934-8E22-8DFD850923A8}"/>
          </ac:spMkLst>
        </pc:spChg>
        <pc:spChg chg="mod">
          <ac:chgData name="CHEN, KATHY (PGR)" userId="S::u2267086@live.warwick.ac.uk::33ad319c-faab-44e7-b730-ab3160d18fae" providerId="AD" clId="Web-{03FF42CE-74F1-4D48-8408-0B1458CACA29}" dt="2023-02-28T01:39:29.947" v="136" actId="20577"/>
          <ac:spMkLst>
            <pc:docMk/>
            <pc:sldMk cId="492976155" sldId="459"/>
            <ac:spMk id="9" creationId="{3999A5CF-70EF-EF48-654B-3164EC0BDE79}"/>
          </ac:spMkLst>
        </pc:spChg>
        <pc:picChg chg="del">
          <ac:chgData name="CHEN, KATHY (PGR)" userId="S::u2267086@live.warwick.ac.uk::33ad319c-faab-44e7-b730-ab3160d18fae" providerId="AD" clId="Web-{03FF42CE-74F1-4D48-8408-0B1458CACA29}" dt="2023-02-28T01:38:33.523" v="106"/>
          <ac:picMkLst>
            <pc:docMk/>
            <pc:sldMk cId="492976155" sldId="459"/>
            <ac:picMk id="8" creationId="{9B45394A-77D3-E520-CAF7-287B92749FA6}"/>
          </ac:picMkLst>
        </pc:picChg>
      </pc:sldChg>
      <pc:sldChg chg="addSp modSp add replId">
        <pc:chgData name="CHEN, KATHY (PGR)" userId="S::u2267086@live.warwick.ac.uk::33ad319c-faab-44e7-b730-ab3160d18fae" providerId="AD" clId="Web-{03FF42CE-74F1-4D48-8408-0B1458CACA29}" dt="2023-02-28T01:45:17.649" v="304" actId="20577"/>
        <pc:sldMkLst>
          <pc:docMk/>
          <pc:sldMk cId="1263007995" sldId="460"/>
        </pc:sldMkLst>
        <pc:spChg chg="mod">
          <ac:chgData name="CHEN, KATHY (PGR)" userId="S::u2267086@live.warwick.ac.uk::33ad319c-faab-44e7-b730-ab3160d18fae" providerId="AD" clId="Web-{03FF42CE-74F1-4D48-8408-0B1458CACA29}" dt="2023-02-28T01:45:17.649" v="304" actId="20577"/>
          <ac:spMkLst>
            <pc:docMk/>
            <pc:sldMk cId="1263007995" sldId="460"/>
            <ac:spMk id="9" creationId="{3999A5CF-70EF-EF48-654B-3164EC0BDE79}"/>
          </ac:spMkLst>
        </pc:spChg>
        <pc:picChg chg="add mod">
          <ac:chgData name="CHEN, KATHY (PGR)" userId="S::u2267086@live.warwick.ac.uk::33ad319c-faab-44e7-b730-ab3160d18fae" providerId="AD" clId="Web-{03FF42CE-74F1-4D48-8408-0B1458CACA29}" dt="2023-02-28T01:44:43.054" v="293" actId="1076"/>
          <ac:picMkLst>
            <pc:docMk/>
            <pc:sldMk cId="1263007995" sldId="460"/>
            <ac:picMk id="6" creationId="{F441CC1A-352B-2368-CDFE-36C28E66A4D4}"/>
          </ac:picMkLst>
        </pc:picChg>
        <pc:picChg chg="add mod">
          <ac:chgData name="CHEN, KATHY (PGR)" userId="S::u2267086@live.warwick.ac.uk::33ad319c-faab-44e7-b730-ab3160d18fae" providerId="AD" clId="Web-{03FF42CE-74F1-4D48-8408-0B1458CACA29}" dt="2023-02-28T01:44:31.538" v="289" actId="1076"/>
          <ac:picMkLst>
            <pc:docMk/>
            <pc:sldMk cId="1263007995" sldId="460"/>
            <ac:picMk id="8" creationId="{AB965F75-4D76-498D-F63F-8ED1371BD404}"/>
          </ac:picMkLst>
        </pc:picChg>
        <pc:picChg chg="add mod">
          <ac:chgData name="CHEN, KATHY (PGR)" userId="S::u2267086@live.warwick.ac.uk::33ad319c-faab-44e7-b730-ab3160d18fae" providerId="AD" clId="Web-{03FF42CE-74F1-4D48-8408-0B1458CACA29}" dt="2023-02-28T01:45:12.165" v="301" actId="1076"/>
          <ac:picMkLst>
            <pc:docMk/>
            <pc:sldMk cId="1263007995" sldId="460"/>
            <ac:picMk id="10" creationId="{AF7D9FA2-6760-21E3-5974-8757D1E247AB}"/>
          </ac:picMkLst>
        </pc:picChg>
      </pc:sldChg>
      <pc:sldChg chg="addSp delSp modSp add replId">
        <pc:chgData name="CHEN, KATHY (PGR)" userId="S::u2267086@live.warwick.ac.uk::33ad319c-faab-44e7-b730-ab3160d18fae" providerId="AD" clId="Web-{03FF42CE-74F1-4D48-8408-0B1458CACA29}" dt="2023-02-28T01:46:23.808" v="325" actId="20577"/>
        <pc:sldMkLst>
          <pc:docMk/>
          <pc:sldMk cId="4262654498" sldId="461"/>
        </pc:sldMkLst>
        <pc:spChg chg="mod">
          <ac:chgData name="CHEN, KATHY (PGR)" userId="S::u2267086@live.warwick.ac.uk::33ad319c-faab-44e7-b730-ab3160d18fae" providerId="AD" clId="Web-{03FF42CE-74F1-4D48-8408-0B1458CACA29}" dt="2023-02-28T01:46:23.808" v="325" actId="20577"/>
          <ac:spMkLst>
            <pc:docMk/>
            <pc:sldMk cId="4262654498" sldId="461"/>
            <ac:spMk id="9" creationId="{3999A5CF-70EF-EF48-654B-3164EC0BDE79}"/>
          </ac:spMkLst>
        </pc:spChg>
        <pc:picChg chg="del">
          <ac:chgData name="CHEN, KATHY (PGR)" userId="S::u2267086@live.warwick.ac.uk::33ad319c-faab-44e7-b730-ab3160d18fae" providerId="AD" clId="Web-{03FF42CE-74F1-4D48-8408-0B1458CACA29}" dt="2023-02-28T01:45:22.665" v="307"/>
          <ac:picMkLst>
            <pc:docMk/>
            <pc:sldMk cId="4262654498" sldId="461"/>
            <ac:picMk id="6" creationId="{F441CC1A-352B-2368-CDFE-36C28E66A4D4}"/>
          </ac:picMkLst>
        </pc:picChg>
        <pc:picChg chg="del">
          <ac:chgData name="CHEN, KATHY (PGR)" userId="S::u2267086@live.warwick.ac.uk::33ad319c-faab-44e7-b730-ab3160d18fae" providerId="AD" clId="Web-{03FF42CE-74F1-4D48-8408-0B1458CACA29}" dt="2023-02-28T01:45:21.477" v="306"/>
          <ac:picMkLst>
            <pc:docMk/>
            <pc:sldMk cId="4262654498" sldId="461"/>
            <ac:picMk id="8" creationId="{AB965F75-4D76-498D-F63F-8ED1371BD404}"/>
          </ac:picMkLst>
        </pc:picChg>
        <pc:picChg chg="del">
          <ac:chgData name="CHEN, KATHY (PGR)" userId="S::u2267086@live.warwick.ac.uk::33ad319c-faab-44e7-b730-ab3160d18fae" providerId="AD" clId="Web-{03FF42CE-74F1-4D48-8408-0B1458CACA29}" dt="2023-02-28T01:45:23.884" v="308"/>
          <ac:picMkLst>
            <pc:docMk/>
            <pc:sldMk cId="4262654498" sldId="461"/>
            <ac:picMk id="10" creationId="{AF7D9FA2-6760-21E3-5974-8757D1E247AB}"/>
          </ac:picMkLst>
        </pc:picChg>
        <pc:picChg chg="add mod">
          <ac:chgData name="CHEN, KATHY (PGR)" userId="S::u2267086@live.warwick.ac.uk::33ad319c-faab-44e7-b730-ab3160d18fae" providerId="AD" clId="Web-{03FF42CE-74F1-4D48-8408-0B1458CACA29}" dt="2023-02-28T01:46:04.307" v="315" actId="1076"/>
          <ac:picMkLst>
            <pc:docMk/>
            <pc:sldMk cId="4262654498" sldId="461"/>
            <ac:picMk id="11" creationId="{1BA3274F-78E9-9786-9775-6FDD06EC6B93}"/>
          </ac:picMkLst>
        </pc:picChg>
      </pc:sldChg>
      <pc:sldChg chg="addSp delSp modSp add replId">
        <pc:chgData name="CHEN, KATHY (PGR)" userId="S::u2267086@live.warwick.ac.uk::33ad319c-faab-44e7-b730-ab3160d18fae" providerId="AD" clId="Web-{03FF42CE-74F1-4D48-8408-0B1458CACA29}" dt="2023-02-28T01:49:06.737" v="377"/>
        <pc:sldMkLst>
          <pc:docMk/>
          <pc:sldMk cId="2978617794" sldId="462"/>
        </pc:sldMkLst>
        <pc:spChg chg="mod">
          <ac:chgData name="CHEN, KATHY (PGR)" userId="S::u2267086@live.warwick.ac.uk::33ad319c-faab-44e7-b730-ab3160d18fae" providerId="AD" clId="Web-{03FF42CE-74F1-4D48-8408-0B1458CACA29}" dt="2023-02-28T01:47:30.263" v="344" actId="20577"/>
          <ac:spMkLst>
            <pc:docMk/>
            <pc:sldMk cId="2978617794" sldId="462"/>
            <ac:spMk id="9" creationId="{3999A5CF-70EF-EF48-654B-3164EC0BDE79}"/>
          </ac:spMkLst>
        </pc:spChg>
        <pc:picChg chg="add del mod">
          <ac:chgData name="CHEN, KATHY (PGR)" userId="S::u2267086@live.warwick.ac.uk::33ad319c-faab-44e7-b730-ab3160d18fae" providerId="AD" clId="Web-{03FF42CE-74F1-4D48-8408-0B1458CACA29}" dt="2023-02-28T01:49:06.737" v="377"/>
          <ac:picMkLst>
            <pc:docMk/>
            <pc:sldMk cId="2978617794" sldId="462"/>
            <ac:picMk id="6" creationId="{F40AB291-9BA1-CB37-6F11-686CB973180E}"/>
          </ac:picMkLst>
        </pc:picChg>
        <pc:picChg chg="del">
          <ac:chgData name="CHEN, KATHY (PGR)" userId="S::u2267086@live.warwick.ac.uk::33ad319c-faab-44e7-b730-ab3160d18fae" providerId="AD" clId="Web-{03FF42CE-74F1-4D48-8408-0B1458CACA29}" dt="2023-02-28T01:46:30.089" v="327"/>
          <ac:picMkLst>
            <pc:docMk/>
            <pc:sldMk cId="2978617794" sldId="462"/>
            <ac:picMk id="11" creationId="{1BA3274F-78E9-9786-9775-6FDD06EC6B93}"/>
          </ac:picMkLst>
        </pc:picChg>
      </pc:sldChg>
      <pc:sldChg chg="modSp add replId">
        <pc:chgData name="CHEN, KATHY (PGR)" userId="S::u2267086@live.warwick.ac.uk::33ad319c-faab-44e7-b730-ab3160d18fae" providerId="AD" clId="Web-{03FF42CE-74F1-4D48-8408-0B1458CACA29}" dt="2023-02-28T01:49:01.940" v="376" actId="1076"/>
        <pc:sldMkLst>
          <pc:docMk/>
          <pc:sldMk cId="773189577" sldId="463"/>
        </pc:sldMkLst>
        <pc:spChg chg="mod">
          <ac:chgData name="CHEN, KATHY (PGR)" userId="S::u2267086@live.warwick.ac.uk::33ad319c-faab-44e7-b730-ab3160d18fae" providerId="AD" clId="Web-{03FF42CE-74F1-4D48-8408-0B1458CACA29}" dt="2023-02-28T01:48:56.736" v="375" actId="20577"/>
          <ac:spMkLst>
            <pc:docMk/>
            <pc:sldMk cId="773189577" sldId="463"/>
            <ac:spMk id="9" creationId="{3999A5CF-70EF-EF48-654B-3164EC0BDE79}"/>
          </ac:spMkLst>
        </pc:spChg>
        <pc:picChg chg="mod">
          <ac:chgData name="CHEN, KATHY (PGR)" userId="S::u2267086@live.warwick.ac.uk::33ad319c-faab-44e7-b730-ab3160d18fae" providerId="AD" clId="Web-{03FF42CE-74F1-4D48-8408-0B1458CACA29}" dt="2023-02-28T01:49:01.940" v="376" actId="1076"/>
          <ac:picMkLst>
            <pc:docMk/>
            <pc:sldMk cId="773189577" sldId="463"/>
            <ac:picMk id="6" creationId="{F40AB291-9BA1-CB37-6F11-686CB973180E}"/>
          </ac:picMkLst>
        </pc:picChg>
      </pc:sldChg>
      <pc:sldChg chg="delSp modSp add replId">
        <pc:chgData name="CHEN, KATHY (PGR)" userId="S::u2267086@live.warwick.ac.uk::33ad319c-faab-44e7-b730-ab3160d18fae" providerId="AD" clId="Web-{03FF42CE-74F1-4D48-8408-0B1458CACA29}" dt="2023-02-28T01:49:45.660" v="396" actId="20577"/>
        <pc:sldMkLst>
          <pc:docMk/>
          <pc:sldMk cId="2856215651" sldId="464"/>
        </pc:sldMkLst>
        <pc:spChg chg="mod">
          <ac:chgData name="CHEN, KATHY (PGR)" userId="S::u2267086@live.warwick.ac.uk::33ad319c-faab-44e7-b730-ab3160d18fae" providerId="AD" clId="Web-{03FF42CE-74F1-4D48-8408-0B1458CACA29}" dt="2023-02-28T01:49:45.660" v="396" actId="20577"/>
          <ac:spMkLst>
            <pc:docMk/>
            <pc:sldMk cId="2856215651" sldId="464"/>
            <ac:spMk id="9" creationId="{3999A5CF-70EF-EF48-654B-3164EC0BDE79}"/>
          </ac:spMkLst>
        </pc:spChg>
        <pc:picChg chg="del">
          <ac:chgData name="CHEN, KATHY (PGR)" userId="S::u2267086@live.warwick.ac.uk::33ad319c-faab-44e7-b730-ab3160d18fae" providerId="AD" clId="Web-{03FF42CE-74F1-4D48-8408-0B1458CACA29}" dt="2023-02-28T01:49:23.300" v="379"/>
          <ac:picMkLst>
            <pc:docMk/>
            <pc:sldMk cId="2856215651" sldId="464"/>
            <ac:picMk id="6" creationId="{F40AB291-9BA1-CB37-6F11-686CB973180E}"/>
          </ac:picMkLst>
        </pc:picChg>
      </pc:sldChg>
      <pc:sldChg chg="addSp modSp add replId">
        <pc:chgData name="CHEN, KATHY (PGR)" userId="S::u2267086@live.warwick.ac.uk::33ad319c-faab-44e7-b730-ab3160d18fae" providerId="AD" clId="Web-{03FF42CE-74F1-4D48-8408-0B1458CACA29}" dt="2023-02-28T01:50:27.193" v="407" actId="14100"/>
        <pc:sldMkLst>
          <pc:docMk/>
          <pc:sldMk cId="132157319" sldId="465"/>
        </pc:sldMkLst>
        <pc:spChg chg="mod">
          <ac:chgData name="CHEN, KATHY (PGR)" userId="S::u2267086@live.warwick.ac.uk::33ad319c-faab-44e7-b730-ab3160d18fae" providerId="AD" clId="Web-{03FF42CE-74F1-4D48-8408-0B1458CACA29}" dt="2023-02-28T01:49:52.973" v="399" actId="20577"/>
          <ac:spMkLst>
            <pc:docMk/>
            <pc:sldMk cId="132157319" sldId="465"/>
            <ac:spMk id="9" creationId="{3999A5CF-70EF-EF48-654B-3164EC0BDE79}"/>
          </ac:spMkLst>
        </pc:spChg>
        <pc:picChg chg="add mod">
          <ac:chgData name="CHEN, KATHY (PGR)" userId="S::u2267086@live.warwick.ac.uk::33ad319c-faab-44e7-b730-ab3160d18fae" providerId="AD" clId="Web-{03FF42CE-74F1-4D48-8408-0B1458CACA29}" dt="2023-02-28T01:50:27.193" v="407" actId="14100"/>
          <ac:picMkLst>
            <pc:docMk/>
            <pc:sldMk cId="132157319" sldId="465"/>
            <ac:picMk id="6" creationId="{373531E3-6ADB-2812-76F3-CE683FAC7F25}"/>
          </ac:picMkLst>
        </pc:picChg>
      </pc:sldChg>
      <pc:sldChg chg="delSp modSp add replId">
        <pc:chgData name="CHEN, KATHY (PGR)" userId="S::u2267086@live.warwick.ac.uk::33ad319c-faab-44e7-b730-ab3160d18fae" providerId="AD" clId="Web-{03FF42CE-74F1-4D48-8408-0B1458CACA29}" dt="2023-02-28T01:51:14.257" v="419" actId="20577"/>
        <pc:sldMkLst>
          <pc:docMk/>
          <pc:sldMk cId="2577113188" sldId="466"/>
        </pc:sldMkLst>
        <pc:spChg chg="mod">
          <ac:chgData name="CHEN, KATHY (PGR)" userId="S::u2267086@live.warwick.ac.uk::33ad319c-faab-44e7-b730-ab3160d18fae" providerId="AD" clId="Web-{03FF42CE-74F1-4D48-8408-0B1458CACA29}" dt="2023-02-28T01:51:14.257" v="419" actId="20577"/>
          <ac:spMkLst>
            <pc:docMk/>
            <pc:sldMk cId="2577113188" sldId="466"/>
            <ac:spMk id="9" creationId="{3999A5CF-70EF-EF48-654B-3164EC0BDE79}"/>
          </ac:spMkLst>
        </pc:spChg>
        <pc:picChg chg="del">
          <ac:chgData name="CHEN, KATHY (PGR)" userId="S::u2267086@live.warwick.ac.uk::33ad319c-faab-44e7-b730-ab3160d18fae" providerId="AD" clId="Web-{03FF42CE-74F1-4D48-8408-0B1458CACA29}" dt="2023-02-28T01:50:34.787" v="409"/>
          <ac:picMkLst>
            <pc:docMk/>
            <pc:sldMk cId="2577113188" sldId="466"/>
            <ac:picMk id="6" creationId="{373531E3-6ADB-2812-76F3-CE683FAC7F25}"/>
          </ac:picMkLst>
        </pc:picChg>
      </pc:sldChg>
      <pc:sldChg chg="addSp modSp add replId">
        <pc:chgData name="CHEN, KATHY (PGR)" userId="S::u2267086@live.warwick.ac.uk::33ad319c-faab-44e7-b730-ab3160d18fae" providerId="AD" clId="Web-{03FF42CE-74F1-4D48-8408-0B1458CACA29}" dt="2023-02-28T01:51:38.148" v="426" actId="14100"/>
        <pc:sldMkLst>
          <pc:docMk/>
          <pc:sldMk cId="1415556350" sldId="467"/>
        </pc:sldMkLst>
        <pc:spChg chg="mod">
          <ac:chgData name="CHEN, KATHY (PGR)" userId="S::u2267086@live.warwick.ac.uk::33ad319c-faab-44e7-b730-ab3160d18fae" providerId="AD" clId="Web-{03FF42CE-74F1-4D48-8408-0B1458CACA29}" dt="2023-02-28T01:51:20.616" v="422" actId="20577"/>
          <ac:spMkLst>
            <pc:docMk/>
            <pc:sldMk cId="1415556350" sldId="467"/>
            <ac:spMk id="9" creationId="{3999A5CF-70EF-EF48-654B-3164EC0BDE79}"/>
          </ac:spMkLst>
        </pc:spChg>
        <pc:picChg chg="add mod">
          <ac:chgData name="CHEN, KATHY (PGR)" userId="S::u2267086@live.warwick.ac.uk::33ad319c-faab-44e7-b730-ab3160d18fae" providerId="AD" clId="Web-{03FF42CE-74F1-4D48-8408-0B1458CACA29}" dt="2023-02-28T01:51:38.148" v="426" actId="14100"/>
          <ac:picMkLst>
            <pc:docMk/>
            <pc:sldMk cId="1415556350" sldId="467"/>
            <ac:picMk id="6" creationId="{44CD436A-A278-916A-5044-DFDB61BE98E4}"/>
          </ac:picMkLst>
        </pc:picChg>
      </pc:sldChg>
      <pc:sldChg chg="delSp modSp add replId">
        <pc:chgData name="CHEN, KATHY (PGR)" userId="S::u2267086@live.warwick.ac.uk::33ad319c-faab-44e7-b730-ab3160d18fae" providerId="AD" clId="Web-{03FF42CE-74F1-4D48-8408-0B1458CACA29}" dt="2023-02-28T01:52:52.154" v="438" actId="1076"/>
        <pc:sldMkLst>
          <pc:docMk/>
          <pc:sldMk cId="1486414231" sldId="468"/>
        </pc:sldMkLst>
        <pc:spChg chg="mod">
          <ac:chgData name="CHEN, KATHY (PGR)" userId="S::u2267086@live.warwick.ac.uk::33ad319c-faab-44e7-b730-ab3160d18fae" providerId="AD" clId="Web-{03FF42CE-74F1-4D48-8408-0B1458CACA29}" dt="2023-02-28T01:52:46.010" v="437" actId="1076"/>
          <ac:spMkLst>
            <pc:docMk/>
            <pc:sldMk cId="1486414231" sldId="468"/>
            <ac:spMk id="2" creationId="{20C34B7D-E70A-2934-8E22-8DFD850923A8}"/>
          </ac:spMkLst>
        </pc:spChg>
        <pc:spChg chg="mod">
          <ac:chgData name="CHEN, KATHY (PGR)" userId="S::u2267086@live.warwick.ac.uk::33ad319c-faab-44e7-b730-ab3160d18fae" providerId="AD" clId="Web-{03FF42CE-74F1-4D48-8408-0B1458CACA29}" dt="2023-02-28T01:52:52.154" v="438" actId="1076"/>
          <ac:spMkLst>
            <pc:docMk/>
            <pc:sldMk cId="1486414231" sldId="468"/>
            <ac:spMk id="9" creationId="{3999A5CF-70EF-EF48-654B-3164EC0BDE79}"/>
          </ac:spMkLst>
        </pc:spChg>
        <pc:picChg chg="del">
          <ac:chgData name="CHEN, KATHY (PGR)" userId="S::u2267086@live.warwick.ac.uk::33ad319c-faab-44e7-b730-ab3160d18fae" providerId="AD" clId="Web-{03FF42CE-74F1-4D48-8408-0B1458CACA29}" dt="2023-02-28T01:51:43.132" v="428"/>
          <ac:picMkLst>
            <pc:docMk/>
            <pc:sldMk cId="1486414231" sldId="468"/>
            <ac:picMk id="6" creationId="{44CD436A-A278-916A-5044-DFDB61BE98E4}"/>
          </ac:picMkLst>
        </pc:picChg>
      </pc:sldChg>
      <pc:sldChg chg="addSp modSp add replId">
        <pc:chgData name="CHEN, KATHY (PGR)" userId="S::u2267086@live.warwick.ac.uk::33ad319c-faab-44e7-b730-ab3160d18fae" providerId="AD" clId="Web-{03FF42CE-74F1-4D48-8408-0B1458CACA29}" dt="2023-02-28T01:53:33.171" v="451" actId="1076"/>
        <pc:sldMkLst>
          <pc:docMk/>
          <pc:sldMk cId="619185892" sldId="469"/>
        </pc:sldMkLst>
        <pc:spChg chg="mod">
          <ac:chgData name="CHEN, KATHY (PGR)" userId="S::u2267086@live.warwick.ac.uk::33ad319c-faab-44e7-b730-ab3160d18fae" providerId="AD" clId="Web-{03FF42CE-74F1-4D48-8408-0B1458CACA29}" dt="2023-02-28T01:53:13.374" v="445" actId="20577"/>
          <ac:spMkLst>
            <pc:docMk/>
            <pc:sldMk cId="619185892" sldId="469"/>
            <ac:spMk id="9" creationId="{3999A5CF-70EF-EF48-654B-3164EC0BDE79}"/>
          </ac:spMkLst>
        </pc:spChg>
        <pc:picChg chg="add mod">
          <ac:chgData name="CHEN, KATHY (PGR)" userId="S::u2267086@live.warwick.ac.uk::33ad319c-faab-44e7-b730-ab3160d18fae" providerId="AD" clId="Web-{03FF42CE-74F1-4D48-8408-0B1458CACA29}" dt="2023-02-28T01:53:33.171" v="451" actId="1076"/>
          <ac:picMkLst>
            <pc:docMk/>
            <pc:sldMk cId="619185892" sldId="469"/>
            <ac:picMk id="6" creationId="{85E153E6-9545-A3E6-E5ED-CFFFE0AFF099}"/>
          </ac:picMkLst>
        </pc:picChg>
      </pc:sldChg>
      <pc:sldChg chg="delSp modSp add replId">
        <pc:chgData name="CHEN, KATHY (PGR)" userId="S::u2267086@live.warwick.ac.uk::33ad319c-faab-44e7-b730-ab3160d18fae" providerId="AD" clId="Web-{03FF42CE-74F1-4D48-8408-0B1458CACA29}" dt="2023-02-28T01:54:58.646" v="474" actId="20577"/>
        <pc:sldMkLst>
          <pc:docMk/>
          <pc:sldMk cId="356852243" sldId="470"/>
        </pc:sldMkLst>
        <pc:spChg chg="mod">
          <ac:chgData name="CHEN, KATHY (PGR)" userId="S::u2267086@live.warwick.ac.uk::33ad319c-faab-44e7-b730-ab3160d18fae" providerId="AD" clId="Web-{03FF42CE-74F1-4D48-8408-0B1458CACA29}" dt="2023-02-28T01:54:25.986" v="464" actId="20577"/>
          <ac:spMkLst>
            <pc:docMk/>
            <pc:sldMk cId="356852243" sldId="470"/>
            <ac:spMk id="2" creationId="{20C34B7D-E70A-2934-8E22-8DFD850923A8}"/>
          </ac:spMkLst>
        </pc:spChg>
        <pc:spChg chg="mod">
          <ac:chgData name="CHEN, KATHY (PGR)" userId="S::u2267086@live.warwick.ac.uk::33ad319c-faab-44e7-b730-ab3160d18fae" providerId="AD" clId="Web-{03FF42CE-74F1-4D48-8408-0B1458CACA29}" dt="2023-02-28T01:54:58.646" v="474" actId="20577"/>
          <ac:spMkLst>
            <pc:docMk/>
            <pc:sldMk cId="356852243" sldId="470"/>
            <ac:spMk id="9" creationId="{3999A5CF-70EF-EF48-654B-3164EC0BDE79}"/>
          </ac:spMkLst>
        </pc:spChg>
        <pc:picChg chg="del">
          <ac:chgData name="CHEN, KATHY (PGR)" userId="S::u2267086@live.warwick.ac.uk::33ad319c-faab-44e7-b730-ab3160d18fae" providerId="AD" clId="Web-{03FF42CE-74F1-4D48-8408-0B1458CACA29}" dt="2023-02-28T01:53:38.375" v="453"/>
          <ac:picMkLst>
            <pc:docMk/>
            <pc:sldMk cId="356852243" sldId="470"/>
            <ac:picMk id="6" creationId="{85E153E6-9545-A3E6-E5ED-CFFFE0AFF099}"/>
          </ac:picMkLst>
        </pc:picChg>
      </pc:sldChg>
      <pc:sldChg chg="addSp modSp add replId">
        <pc:chgData name="CHEN, KATHY (PGR)" userId="S::u2267086@live.warwick.ac.uk::33ad319c-faab-44e7-b730-ab3160d18fae" providerId="AD" clId="Web-{03FF42CE-74F1-4D48-8408-0B1458CACA29}" dt="2023-02-28T01:56:55.306" v="522" actId="20577"/>
        <pc:sldMkLst>
          <pc:docMk/>
          <pc:sldMk cId="180401381" sldId="471"/>
        </pc:sldMkLst>
        <pc:spChg chg="mod">
          <ac:chgData name="CHEN, KATHY (PGR)" userId="S::u2267086@live.warwick.ac.uk::33ad319c-faab-44e7-b730-ab3160d18fae" providerId="AD" clId="Web-{03FF42CE-74F1-4D48-8408-0B1458CACA29}" dt="2023-02-28T01:56:55.306" v="522" actId="20577"/>
          <ac:spMkLst>
            <pc:docMk/>
            <pc:sldMk cId="180401381" sldId="471"/>
            <ac:spMk id="9" creationId="{3999A5CF-70EF-EF48-654B-3164EC0BDE79}"/>
          </ac:spMkLst>
        </pc:spChg>
        <pc:picChg chg="add mod">
          <ac:chgData name="CHEN, KATHY (PGR)" userId="S::u2267086@live.warwick.ac.uk::33ad319c-faab-44e7-b730-ab3160d18fae" providerId="AD" clId="Web-{03FF42CE-74F1-4D48-8408-0B1458CACA29}" dt="2023-02-28T01:56:35.289" v="508" actId="1076"/>
          <ac:picMkLst>
            <pc:docMk/>
            <pc:sldMk cId="180401381" sldId="471"/>
            <ac:picMk id="6" creationId="{2294BED3-0FD5-F04D-97E3-67387E4D25CC}"/>
          </ac:picMkLst>
        </pc:picChg>
        <pc:picChg chg="add mod">
          <ac:chgData name="CHEN, KATHY (PGR)" userId="S::u2267086@live.warwick.ac.uk::33ad319c-faab-44e7-b730-ab3160d18fae" providerId="AD" clId="Web-{03FF42CE-74F1-4D48-8408-0B1458CACA29}" dt="2023-02-28T01:56:31.805" v="507" actId="1076"/>
          <ac:picMkLst>
            <pc:docMk/>
            <pc:sldMk cId="180401381" sldId="471"/>
            <ac:picMk id="8" creationId="{A0ACE665-A957-70E8-9C97-701772FA632E}"/>
          </ac:picMkLst>
        </pc:picChg>
      </pc:sldChg>
      <pc:sldChg chg="addSp delSp modSp add replId">
        <pc:chgData name="CHEN, KATHY (PGR)" userId="S::u2267086@live.warwick.ac.uk::33ad319c-faab-44e7-b730-ab3160d18fae" providerId="AD" clId="Web-{03FF42CE-74F1-4D48-8408-0B1458CACA29}" dt="2023-02-28T01:58:48.140" v="559" actId="1076"/>
        <pc:sldMkLst>
          <pc:docMk/>
          <pc:sldMk cId="3871994779" sldId="472"/>
        </pc:sldMkLst>
        <pc:spChg chg="mod">
          <ac:chgData name="CHEN, KATHY (PGR)" userId="S::u2267086@live.warwick.ac.uk::33ad319c-faab-44e7-b730-ab3160d18fae" providerId="AD" clId="Web-{03FF42CE-74F1-4D48-8408-0B1458CACA29}" dt="2023-02-28T01:58:45.515" v="558" actId="20577"/>
          <ac:spMkLst>
            <pc:docMk/>
            <pc:sldMk cId="3871994779" sldId="472"/>
            <ac:spMk id="9" creationId="{3999A5CF-70EF-EF48-654B-3164EC0BDE79}"/>
          </ac:spMkLst>
        </pc:spChg>
        <pc:picChg chg="del">
          <ac:chgData name="CHEN, KATHY (PGR)" userId="S::u2267086@live.warwick.ac.uk::33ad319c-faab-44e7-b730-ab3160d18fae" providerId="AD" clId="Web-{03FF42CE-74F1-4D48-8408-0B1458CACA29}" dt="2023-02-28T01:57:00.368" v="525"/>
          <ac:picMkLst>
            <pc:docMk/>
            <pc:sldMk cId="3871994779" sldId="472"/>
            <ac:picMk id="6" creationId="{2294BED3-0FD5-F04D-97E3-67387E4D25CC}"/>
          </ac:picMkLst>
        </pc:picChg>
        <pc:picChg chg="del">
          <ac:chgData name="CHEN, KATHY (PGR)" userId="S::u2267086@live.warwick.ac.uk::33ad319c-faab-44e7-b730-ab3160d18fae" providerId="AD" clId="Web-{03FF42CE-74F1-4D48-8408-0B1458CACA29}" dt="2023-02-28T01:56:59.134" v="524"/>
          <ac:picMkLst>
            <pc:docMk/>
            <pc:sldMk cId="3871994779" sldId="472"/>
            <ac:picMk id="8" creationId="{A0ACE665-A957-70E8-9C97-701772FA632E}"/>
          </ac:picMkLst>
        </pc:picChg>
        <pc:picChg chg="add mod">
          <ac:chgData name="CHEN, KATHY (PGR)" userId="S::u2267086@live.warwick.ac.uk::33ad319c-faab-44e7-b730-ab3160d18fae" providerId="AD" clId="Web-{03FF42CE-74F1-4D48-8408-0B1458CACA29}" dt="2023-02-28T01:58:48.140" v="559" actId="1076"/>
          <ac:picMkLst>
            <pc:docMk/>
            <pc:sldMk cId="3871994779" sldId="472"/>
            <ac:picMk id="10" creationId="{72F6D278-8455-A24A-D86D-360DBAD35F34}"/>
          </ac:picMkLst>
        </pc:picChg>
      </pc:sldChg>
      <pc:sldChg chg="delSp modSp add replId">
        <pc:chgData name="CHEN, KATHY (PGR)" userId="S::u2267086@live.warwick.ac.uk::33ad319c-faab-44e7-b730-ab3160d18fae" providerId="AD" clId="Web-{03FF42CE-74F1-4D48-8408-0B1458CACA29}" dt="2023-02-28T01:59:26.547" v="582" actId="20577"/>
        <pc:sldMkLst>
          <pc:docMk/>
          <pc:sldMk cId="3922420059" sldId="473"/>
        </pc:sldMkLst>
        <pc:spChg chg="mod">
          <ac:chgData name="CHEN, KATHY (PGR)" userId="S::u2267086@live.warwick.ac.uk::33ad319c-faab-44e7-b730-ab3160d18fae" providerId="AD" clId="Web-{03FF42CE-74F1-4D48-8408-0B1458CACA29}" dt="2023-02-28T01:59:26.547" v="582" actId="20577"/>
          <ac:spMkLst>
            <pc:docMk/>
            <pc:sldMk cId="3922420059" sldId="473"/>
            <ac:spMk id="9" creationId="{3999A5CF-70EF-EF48-654B-3164EC0BDE79}"/>
          </ac:spMkLst>
        </pc:spChg>
        <pc:picChg chg="del">
          <ac:chgData name="CHEN, KATHY (PGR)" userId="S::u2267086@live.warwick.ac.uk::33ad319c-faab-44e7-b730-ab3160d18fae" providerId="AD" clId="Web-{03FF42CE-74F1-4D48-8408-0B1458CACA29}" dt="2023-02-28T01:58:12.529" v="553"/>
          <ac:picMkLst>
            <pc:docMk/>
            <pc:sldMk cId="3922420059" sldId="473"/>
            <ac:picMk id="10" creationId="{72F6D278-8455-A24A-D86D-360DBAD35F34}"/>
          </ac:picMkLst>
        </pc:picChg>
      </pc:sldChg>
      <pc:sldChg chg="addSp modSp add replId">
        <pc:chgData name="CHEN, KATHY (PGR)" userId="S::u2267086@live.warwick.ac.uk::33ad319c-faab-44e7-b730-ab3160d18fae" providerId="AD" clId="Web-{03FF42CE-74F1-4D48-8408-0B1458CACA29}" dt="2023-02-28T02:01:07.238" v="625" actId="20577"/>
        <pc:sldMkLst>
          <pc:docMk/>
          <pc:sldMk cId="2435515433" sldId="474"/>
        </pc:sldMkLst>
        <pc:spChg chg="mod">
          <ac:chgData name="CHEN, KATHY (PGR)" userId="S::u2267086@live.warwick.ac.uk::33ad319c-faab-44e7-b730-ab3160d18fae" providerId="AD" clId="Web-{03FF42CE-74F1-4D48-8408-0B1458CACA29}" dt="2023-02-28T02:01:07.238" v="625" actId="20577"/>
          <ac:spMkLst>
            <pc:docMk/>
            <pc:sldMk cId="2435515433" sldId="474"/>
            <ac:spMk id="9" creationId="{3999A5CF-70EF-EF48-654B-3164EC0BDE79}"/>
          </ac:spMkLst>
        </pc:spChg>
        <pc:picChg chg="add mod">
          <ac:chgData name="CHEN, KATHY (PGR)" userId="S::u2267086@live.warwick.ac.uk::33ad319c-faab-44e7-b730-ab3160d18fae" providerId="AD" clId="Web-{03FF42CE-74F1-4D48-8408-0B1458CACA29}" dt="2023-02-28T01:59:56.814" v="591" actId="1076"/>
          <ac:picMkLst>
            <pc:docMk/>
            <pc:sldMk cId="2435515433" sldId="474"/>
            <ac:picMk id="6" creationId="{AA890775-B40E-2002-2851-ABC976C86925}"/>
          </ac:picMkLst>
        </pc:picChg>
      </pc:sldChg>
      <pc:sldChg chg="delSp modSp add replId">
        <pc:chgData name="CHEN, KATHY (PGR)" userId="S::u2267086@live.warwick.ac.uk::33ad319c-faab-44e7-b730-ab3160d18fae" providerId="AD" clId="Web-{03FF42CE-74F1-4D48-8408-0B1458CACA29}" dt="2023-02-28T02:01:49.505" v="642" actId="1076"/>
        <pc:sldMkLst>
          <pc:docMk/>
          <pc:sldMk cId="788343336" sldId="475"/>
        </pc:sldMkLst>
        <pc:spChg chg="mod">
          <ac:chgData name="CHEN, KATHY (PGR)" userId="S::u2267086@live.warwick.ac.uk::33ad319c-faab-44e7-b730-ab3160d18fae" providerId="AD" clId="Web-{03FF42CE-74F1-4D48-8408-0B1458CACA29}" dt="2023-02-28T02:01:49.505" v="642" actId="1076"/>
          <ac:spMkLst>
            <pc:docMk/>
            <pc:sldMk cId="788343336" sldId="475"/>
            <ac:spMk id="9" creationId="{3999A5CF-70EF-EF48-654B-3164EC0BDE79}"/>
          </ac:spMkLst>
        </pc:spChg>
        <pc:picChg chg="del">
          <ac:chgData name="CHEN, KATHY (PGR)" userId="S::u2267086@live.warwick.ac.uk::33ad319c-faab-44e7-b730-ab3160d18fae" providerId="AD" clId="Web-{03FF42CE-74F1-4D48-8408-0B1458CACA29}" dt="2023-02-28T02:01:10.348" v="627"/>
          <ac:picMkLst>
            <pc:docMk/>
            <pc:sldMk cId="788343336" sldId="475"/>
            <ac:picMk id="6" creationId="{AA890775-B40E-2002-2851-ABC976C86925}"/>
          </ac:picMkLst>
        </pc:picChg>
      </pc:sldChg>
    </pc:docChg>
  </pc:docChgLst>
  <pc:docChgLst>
    <pc:chgData name="CHEN, KATHY (PGR)" userId="S::u2267086@live.warwick.ac.uk::33ad319c-faab-44e7-b730-ab3160d18fae" providerId="AD" clId="Web-{AAD1A74A-A3FE-42DE-9E3F-4530B6580664}"/>
    <pc:docChg chg="addSld delSld modSld">
      <pc:chgData name="CHEN, KATHY (PGR)" userId="S::u2267086@live.warwick.ac.uk::33ad319c-faab-44e7-b730-ab3160d18fae" providerId="AD" clId="Web-{AAD1A74A-A3FE-42DE-9E3F-4530B6580664}" dt="2023-02-28T19:04:37.840" v="728" actId="1076"/>
      <pc:docMkLst>
        <pc:docMk/>
      </pc:docMkLst>
      <pc:sldChg chg="modSp">
        <pc:chgData name="CHEN, KATHY (PGR)" userId="S::u2267086@live.warwick.ac.uk::33ad319c-faab-44e7-b730-ab3160d18fae" providerId="AD" clId="Web-{AAD1A74A-A3FE-42DE-9E3F-4530B6580664}" dt="2023-02-28T17:48:11.126" v="32" actId="20577"/>
        <pc:sldMkLst>
          <pc:docMk/>
          <pc:sldMk cId="419606111" sldId="449"/>
        </pc:sldMkLst>
        <pc:spChg chg="mod">
          <ac:chgData name="CHEN, KATHY (PGR)" userId="S::u2267086@live.warwick.ac.uk::33ad319c-faab-44e7-b730-ab3160d18fae" providerId="AD" clId="Web-{AAD1A74A-A3FE-42DE-9E3F-4530B6580664}" dt="2023-02-28T17:48:11.126" v="32" actId="20577"/>
          <ac:spMkLst>
            <pc:docMk/>
            <pc:sldMk cId="419606111" sldId="449"/>
            <ac:spMk id="3" creationId="{6BBFEDCC-1B51-5E8D-72D3-3AE797F1178F}"/>
          </ac:spMkLst>
        </pc:spChg>
        <pc:spChg chg="mod">
          <ac:chgData name="CHEN, KATHY (PGR)" userId="S::u2267086@live.warwick.ac.uk::33ad319c-faab-44e7-b730-ab3160d18fae" providerId="AD" clId="Web-{AAD1A74A-A3FE-42DE-9E3F-4530B6580664}" dt="2023-02-28T17:47:56.704" v="1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AAD1A74A-A3FE-42DE-9E3F-4530B6580664}" dt="2023-02-28T18:44:50.910" v="140" actId="20577"/>
        <pc:sldMkLst>
          <pc:docMk/>
          <pc:sldMk cId="2868258527" sldId="450"/>
        </pc:sldMkLst>
        <pc:spChg chg="mod">
          <ac:chgData name="CHEN, KATHY (PGR)" userId="S::u2267086@live.warwick.ac.uk::33ad319c-faab-44e7-b730-ab3160d18fae" providerId="AD" clId="Web-{AAD1A74A-A3FE-42DE-9E3F-4530B6580664}" dt="2023-02-28T17:48:29.314" v="47" actId="20577"/>
          <ac:spMkLst>
            <pc:docMk/>
            <pc:sldMk cId="2868258527" sldId="450"/>
            <ac:spMk id="2" creationId="{20C34B7D-E70A-2934-8E22-8DFD850923A8}"/>
          </ac:spMkLst>
        </pc:spChg>
        <pc:spChg chg="mod">
          <ac:chgData name="CHEN, KATHY (PGR)" userId="S::u2267086@live.warwick.ac.uk::33ad319c-faab-44e7-b730-ab3160d18fae" providerId="AD" clId="Web-{AAD1A74A-A3FE-42DE-9E3F-4530B6580664}" dt="2023-02-28T18:44:50.910" v="140" actId="20577"/>
          <ac:spMkLst>
            <pc:docMk/>
            <pc:sldMk cId="2868258527" sldId="450"/>
            <ac:spMk id="3" creationId="{6BBFEDCC-1B51-5E8D-72D3-3AE797F1178F}"/>
          </ac:spMkLst>
        </pc:spChg>
        <pc:spChg chg="mod">
          <ac:chgData name="CHEN, KATHY (PGR)" userId="S::u2267086@live.warwick.ac.uk::33ad319c-faab-44e7-b730-ab3160d18fae" providerId="AD" clId="Web-{AAD1A74A-A3FE-42DE-9E3F-4530B6580664}" dt="2023-02-28T17:48:21.533" v="41"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AAD1A74A-A3FE-42DE-9E3F-4530B6580664}" dt="2023-02-28T18:49:33.997" v="424" actId="20577"/>
        <pc:sldMkLst>
          <pc:docMk/>
          <pc:sldMk cId="434421166" sldId="451"/>
        </pc:sldMkLst>
        <pc:spChg chg="mod">
          <ac:chgData name="CHEN, KATHY (PGR)" userId="S::u2267086@live.warwick.ac.uk::33ad319c-faab-44e7-b730-ab3160d18fae" providerId="AD" clId="Web-{AAD1A74A-A3FE-42DE-9E3F-4530B6580664}" dt="2023-02-28T18:45:37.333" v="149" actId="20577"/>
          <ac:spMkLst>
            <pc:docMk/>
            <pc:sldMk cId="434421166" sldId="451"/>
            <ac:spMk id="3" creationId="{6BBFEDCC-1B51-5E8D-72D3-3AE797F1178F}"/>
          </ac:spMkLst>
        </pc:spChg>
        <pc:spChg chg="add mod">
          <ac:chgData name="CHEN, KATHY (PGR)" userId="S::u2267086@live.warwick.ac.uk::33ad319c-faab-44e7-b730-ab3160d18fae" providerId="AD" clId="Web-{AAD1A74A-A3FE-42DE-9E3F-4530B6580664}" dt="2023-02-28T18:49:33.997" v="424" actId="20577"/>
          <ac:spMkLst>
            <pc:docMk/>
            <pc:sldMk cId="434421166" sldId="451"/>
            <ac:spMk id="6" creationId="{9D3E7DBA-D739-7571-FA23-E47888C4A148}"/>
          </ac:spMkLst>
        </pc:spChg>
      </pc:sldChg>
      <pc:sldChg chg="del">
        <pc:chgData name="CHEN, KATHY (PGR)" userId="S::u2267086@live.warwick.ac.uk::33ad319c-faab-44e7-b730-ab3160d18fae" providerId="AD" clId="Web-{AAD1A74A-A3FE-42DE-9E3F-4530B6580664}" dt="2023-02-28T17:48:33.502" v="48"/>
        <pc:sldMkLst>
          <pc:docMk/>
          <pc:sldMk cId="3425286047" sldId="451"/>
        </pc:sldMkLst>
      </pc:sldChg>
      <pc:sldChg chg="del">
        <pc:chgData name="CHEN, KATHY (PGR)" userId="S::u2267086@live.warwick.ac.uk::33ad319c-faab-44e7-b730-ab3160d18fae" providerId="AD" clId="Web-{AAD1A74A-A3FE-42DE-9E3F-4530B6580664}" dt="2023-02-28T17:48:34.408" v="49"/>
        <pc:sldMkLst>
          <pc:docMk/>
          <pc:sldMk cId="94270633" sldId="452"/>
        </pc:sldMkLst>
      </pc:sldChg>
      <pc:sldChg chg="addSp delSp modSp add replId">
        <pc:chgData name="CHEN, KATHY (PGR)" userId="S::u2267086@live.warwick.ac.uk::33ad319c-faab-44e7-b730-ab3160d18fae" providerId="AD" clId="Web-{AAD1A74A-A3FE-42DE-9E3F-4530B6580664}" dt="2023-02-28T18:50:09.717" v="431"/>
        <pc:sldMkLst>
          <pc:docMk/>
          <pc:sldMk cId="2225516032" sldId="452"/>
        </pc:sldMkLst>
        <pc:spChg chg="mod">
          <ac:chgData name="CHEN, KATHY (PGR)" userId="S::u2267086@live.warwick.ac.uk::33ad319c-faab-44e7-b730-ab3160d18fae" providerId="AD" clId="Web-{AAD1A74A-A3FE-42DE-9E3F-4530B6580664}" dt="2023-02-28T18:47:54.713" v="281" actId="20577"/>
          <ac:spMkLst>
            <pc:docMk/>
            <pc:sldMk cId="2225516032" sldId="452"/>
            <ac:spMk id="3" creationId="{6BBFEDCC-1B51-5E8D-72D3-3AE797F1178F}"/>
          </ac:spMkLst>
        </pc:spChg>
        <pc:spChg chg="del">
          <ac:chgData name="CHEN, KATHY (PGR)" userId="S::u2267086@live.warwick.ac.uk::33ad319c-faab-44e7-b730-ab3160d18fae" providerId="AD" clId="Web-{AAD1A74A-A3FE-42DE-9E3F-4530B6580664}" dt="2023-02-28T18:47:32.071" v="272"/>
          <ac:spMkLst>
            <pc:docMk/>
            <pc:sldMk cId="2225516032" sldId="452"/>
            <ac:spMk id="6" creationId="{9D3E7DBA-D739-7571-FA23-E47888C4A148}"/>
          </ac:spMkLst>
        </pc:spChg>
        <pc:picChg chg="add del mod">
          <ac:chgData name="CHEN, KATHY (PGR)" userId="S::u2267086@live.warwick.ac.uk::33ad319c-faab-44e7-b730-ab3160d18fae" providerId="AD" clId="Web-{AAD1A74A-A3FE-42DE-9E3F-4530B6580664}" dt="2023-02-28T18:50:09.717" v="431"/>
          <ac:picMkLst>
            <pc:docMk/>
            <pc:sldMk cId="2225516032" sldId="452"/>
            <ac:picMk id="8" creationId="{EE35309C-A25D-817C-0013-32BF7EEAFBBC}"/>
          </ac:picMkLst>
        </pc:picChg>
      </pc:sldChg>
      <pc:sldChg chg="del">
        <pc:chgData name="CHEN, KATHY (PGR)" userId="S::u2267086@live.warwick.ac.uk::33ad319c-faab-44e7-b730-ab3160d18fae" providerId="AD" clId="Web-{AAD1A74A-A3FE-42DE-9E3F-4530B6580664}" dt="2023-02-28T17:48:35.127" v="50"/>
        <pc:sldMkLst>
          <pc:docMk/>
          <pc:sldMk cId="1511307425" sldId="453"/>
        </pc:sldMkLst>
      </pc:sldChg>
      <pc:sldChg chg="modSp add replId">
        <pc:chgData name="CHEN, KATHY (PGR)" userId="S::u2267086@live.warwick.ac.uk::33ad319c-faab-44e7-b730-ab3160d18fae" providerId="AD" clId="Web-{AAD1A74A-A3FE-42DE-9E3F-4530B6580664}" dt="2023-02-28T18:50:35.171" v="437" actId="14100"/>
        <pc:sldMkLst>
          <pc:docMk/>
          <pc:sldMk cId="2787061699" sldId="453"/>
        </pc:sldMkLst>
        <pc:spChg chg="mod">
          <ac:chgData name="CHEN, KATHY (PGR)" userId="S::u2267086@live.warwick.ac.uk::33ad319c-faab-44e7-b730-ab3160d18fae" providerId="AD" clId="Web-{AAD1A74A-A3FE-42DE-9E3F-4530B6580664}" dt="2023-02-28T18:50:19.218" v="433" actId="20577"/>
          <ac:spMkLst>
            <pc:docMk/>
            <pc:sldMk cId="2787061699" sldId="453"/>
            <ac:spMk id="3" creationId="{6BBFEDCC-1B51-5E8D-72D3-3AE797F1178F}"/>
          </ac:spMkLst>
        </pc:spChg>
        <pc:picChg chg="mod">
          <ac:chgData name="CHEN, KATHY (PGR)" userId="S::u2267086@live.warwick.ac.uk::33ad319c-faab-44e7-b730-ab3160d18fae" providerId="AD" clId="Web-{AAD1A74A-A3FE-42DE-9E3F-4530B6580664}" dt="2023-02-28T18:50:35.171" v="437" actId="14100"/>
          <ac:picMkLst>
            <pc:docMk/>
            <pc:sldMk cId="2787061699" sldId="453"/>
            <ac:picMk id="8" creationId="{EE35309C-A25D-817C-0013-32BF7EEAFBBC}"/>
          </ac:picMkLst>
        </pc:picChg>
      </pc:sldChg>
      <pc:sldChg chg="delSp modSp add replId">
        <pc:chgData name="CHEN, KATHY (PGR)" userId="S::u2267086@live.warwick.ac.uk::33ad319c-faab-44e7-b730-ab3160d18fae" providerId="AD" clId="Web-{AAD1A74A-A3FE-42DE-9E3F-4530B6580664}" dt="2023-02-28T18:51:11.282" v="449" actId="20577"/>
        <pc:sldMkLst>
          <pc:docMk/>
          <pc:sldMk cId="1204328546" sldId="454"/>
        </pc:sldMkLst>
        <pc:spChg chg="mod">
          <ac:chgData name="CHEN, KATHY (PGR)" userId="S::u2267086@live.warwick.ac.uk::33ad319c-faab-44e7-b730-ab3160d18fae" providerId="AD" clId="Web-{AAD1A74A-A3FE-42DE-9E3F-4530B6580664}" dt="2023-02-28T18:51:11.282" v="449" actId="20577"/>
          <ac:spMkLst>
            <pc:docMk/>
            <pc:sldMk cId="1204328546" sldId="454"/>
            <ac:spMk id="3" creationId="{6BBFEDCC-1B51-5E8D-72D3-3AE797F1178F}"/>
          </ac:spMkLst>
        </pc:spChg>
        <pc:picChg chg="del">
          <ac:chgData name="CHEN, KATHY (PGR)" userId="S::u2267086@live.warwick.ac.uk::33ad319c-faab-44e7-b730-ab3160d18fae" providerId="AD" clId="Web-{AAD1A74A-A3FE-42DE-9E3F-4530B6580664}" dt="2023-02-28T18:50:41.515" v="439"/>
          <ac:picMkLst>
            <pc:docMk/>
            <pc:sldMk cId="1204328546" sldId="454"/>
            <ac:picMk id="8" creationId="{EE35309C-A25D-817C-0013-32BF7EEAFBBC}"/>
          </ac:picMkLst>
        </pc:picChg>
      </pc:sldChg>
      <pc:sldChg chg="del">
        <pc:chgData name="CHEN, KATHY (PGR)" userId="S::u2267086@live.warwick.ac.uk::33ad319c-faab-44e7-b730-ab3160d18fae" providerId="AD" clId="Web-{AAD1A74A-A3FE-42DE-9E3F-4530B6580664}" dt="2023-02-28T17:48:35.924" v="51"/>
        <pc:sldMkLst>
          <pc:docMk/>
          <pc:sldMk cId="2816599319" sldId="454"/>
        </pc:sldMkLst>
      </pc:sldChg>
      <pc:sldChg chg="modSp add replId">
        <pc:chgData name="CHEN, KATHY (PGR)" userId="S::u2267086@live.warwick.ac.uk::33ad319c-faab-44e7-b730-ab3160d18fae" providerId="AD" clId="Web-{AAD1A74A-A3FE-42DE-9E3F-4530B6580664}" dt="2023-02-28T18:51:33.454" v="454" actId="20577"/>
        <pc:sldMkLst>
          <pc:docMk/>
          <pc:sldMk cId="3092297140" sldId="455"/>
        </pc:sldMkLst>
        <pc:spChg chg="mod">
          <ac:chgData name="CHEN, KATHY (PGR)" userId="S::u2267086@live.warwick.ac.uk::33ad319c-faab-44e7-b730-ab3160d18fae" providerId="AD" clId="Web-{AAD1A74A-A3FE-42DE-9E3F-4530B6580664}" dt="2023-02-28T18:51:33.454" v="454" actId="20577"/>
          <ac:spMkLst>
            <pc:docMk/>
            <pc:sldMk cId="3092297140" sldId="455"/>
            <ac:spMk id="3" creationId="{6BBFEDCC-1B51-5E8D-72D3-3AE797F1178F}"/>
          </ac:spMkLst>
        </pc:spChg>
      </pc:sldChg>
      <pc:sldChg chg="del">
        <pc:chgData name="CHEN, KATHY (PGR)" userId="S::u2267086@live.warwick.ac.uk::33ad319c-faab-44e7-b730-ab3160d18fae" providerId="AD" clId="Web-{AAD1A74A-A3FE-42DE-9E3F-4530B6580664}" dt="2023-02-28T17:48:36.174" v="52"/>
        <pc:sldMkLst>
          <pc:docMk/>
          <pc:sldMk cId="4182586990" sldId="455"/>
        </pc:sldMkLst>
      </pc:sldChg>
      <pc:sldChg chg="addSp modSp add replId">
        <pc:chgData name="CHEN, KATHY (PGR)" userId="S::u2267086@live.warwick.ac.uk::33ad319c-faab-44e7-b730-ab3160d18fae" providerId="AD" clId="Web-{AAD1A74A-A3FE-42DE-9E3F-4530B6580664}" dt="2023-02-28T18:52:16.956" v="484" actId="20577"/>
        <pc:sldMkLst>
          <pc:docMk/>
          <pc:sldMk cId="1676801715" sldId="456"/>
        </pc:sldMkLst>
        <pc:spChg chg="mod">
          <ac:chgData name="CHEN, KATHY (PGR)" userId="S::u2267086@live.warwick.ac.uk::33ad319c-faab-44e7-b730-ab3160d18fae" providerId="AD" clId="Web-{AAD1A74A-A3FE-42DE-9E3F-4530B6580664}" dt="2023-02-28T18:52:16.956" v="484" actId="20577"/>
          <ac:spMkLst>
            <pc:docMk/>
            <pc:sldMk cId="1676801715" sldId="456"/>
            <ac:spMk id="3" creationId="{6BBFEDCC-1B51-5E8D-72D3-3AE797F1178F}"/>
          </ac:spMkLst>
        </pc:spChg>
        <pc:picChg chg="add mod">
          <ac:chgData name="CHEN, KATHY (PGR)" userId="S::u2267086@live.warwick.ac.uk::33ad319c-faab-44e7-b730-ab3160d18fae" providerId="AD" clId="Web-{AAD1A74A-A3FE-42DE-9E3F-4530B6580664}" dt="2023-02-28T18:51:56.643" v="462" actId="1076"/>
          <ac:picMkLst>
            <pc:docMk/>
            <pc:sldMk cId="1676801715" sldId="456"/>
            <ac:picMk id="6" creationId="{7FE1B819-89D4-C1C0-45DD-DDA4656F045B}"/>
          </ac:picMkLst>
        </pc:picChg>
      </pc:sldChg>
      <pc:sldChg chg="del">
        <pc:chgData name="CHEN, KATHY (PGR)" userId="S::u2267086@live.warwick.ac.uk::33ad319c-faab-44e7-b730-ab3160d18fae" providerId="AD" clId="Web-{AAD1A74A-A3FE-42DE-9E3F-4530B6580664}" dt="2023-02-28T17:48:36.955" v="53"/>
        <pc:sldMkLst>
          <pc:docMk/>
          <pc:sldMk cId="3648174730" sldId="456"/>
        </pc:sldMkLst>
      </pc:sldChg>
      <pc:sldChg chg="del">
        <pc:chgData name="CHEN, KATHY (PGR)" userId="S::u2267086@live.warwick.ac.uk::33ad319c-faab-44e7-b730-ab3160d18fae" providerId="AD" clId="Web-{AAD1A74A-A3FE-42DE-9E3F-4530B6580664}" dt="2023-02-28T17:48:37.564" v="54"/>
        <pc:sldMkLst>
          <pc:docMk/>
          <pc:sldMk cId="316151091" sldId="457"/>
        </pc:sldMkLst>
      </pc:sldChg>
      <pc:sldChg chg="addSp delSp modSp add replId">
        <pc:chgData name="CHEN, KATHY (PGR)" userId="S::u2267086@live.warwick.ac.uk::33ad319c-faab-44e7-b730-ab3160d18fae" providerId="AD" clId="Web-{AAD1A74A-A3FE-42DE-9E3F-4530B6580664}" dt="2023-02-28T18:53:19.380" v="504" actId="1076"/>
        <pc:sldMkLst>
          <pc:docMk/>
          <pc:sldMk cId="834489489" sldId="457"/>
        </pc:sldMkLst>
        <pc:spChg chg="mod">
          <ac:chgData name="CHEN, KATHY (PGR)" userId="S::u2267086@live.warwick.ac.uk::33ad319c-faab-44e7-b730-ab3160d18fae" providerId="AD" clId="Web-{AAD1A74A-A3FE-42DE-9E3F-4530B6580664}" dt="2023-02-28T18:53:09.770" v="502" actId="20577"/>
          <ac:spMkLst>
            <pc:docMk/>
            <pc:sldMk cId="834489489" sldId="457"/>
            <ac:spMk id="3" creationId="{6BBFEDCC-1B51-5E8D-72D3-3AE797F1178F}"/>
          </ac:spMkLst>
        </pc:spChg>
        <pc:spChg chg="add del mod">
          <ac:chgData name="CHEN, KATHY (PGR)" userId="S::u2267086@live.warwick.ac.uk::33ad319c-faab-44e7-b730-ab3160d18fae" providerId="AD" clId="Web-{AAD1A74A-A3FE-42DE-9E3F-4530B6580664}" dt="2023-02-28T18:52:48.254" v="497"/>
          <ac:spMkLst>
            <pc:docMk/>
            <pc:sldMk cId="834489489" sldId="457"/>
            <ac:spMk id="10" creationId="{F63FB919-C8BD-679F-B71C-C73D1A6B9EBC}"/>
          </ac:spMkLst>
        </pc:spChg>
        <pc:graphicFrameChg chg="add mod modGraphic">
          <ac:chgData name="CHEN, KATHY (PGR)" userId="S::u2267086@live.warwick.ac.uk::33ad319c-faab-44e7-b730-ab3160d18fae" providerId="AD" clId="Web-{AAD1A74A-A3FE-42DE-9E3F-4530B6580664}" dt="2023-02-28T18:53:19.380" v="504" actId="1076"/>
          <ac:graphicFrameMkLst>
            <pc:docMk/>
            <pc:sldMk cId="834489489" sldId="457"/>
            <ac:graphicFrameMk id="9" creationId="{232F74F3-1DF6-3F5E-A302-C74B6FB2A466}"/>
          </ac:graphicFrameMkLst>
        </pc:graphicFrameChg>
        <pc:picChg chg="del">
          <ac:chgData name="CHEN, KATHY (PGR)" userId="S::u2267086@live.warwick.ac.uk::33ad319c-faab-44e7-b730-ab3160d18fae" providerId="AD" clId="Web-{AAD1A74A-A3FE-42DE-9E3F-4530B6580664}" dt="2023-02-28T18:52:20.159" v="486"/>
          <ac:picMkLst>
            <pc:docMk/>
            <pc:sldMk cId="834489489" sldId="457"/>
            <ac:picMk id="6" creationId="{7FE1B819-89D4-C1C0-45DD-DDA4656F045B}"/>
          </ac:picMkLst>
        </pc:picChg>
      </pc:sldChg>
      <pc:sldChg chg="delSp modSp add replId">
        <pc:chgData name="CHEN, KATHY (PGR)" userId="S::u2267086@live.warwick.ac.uk::33ad319c-faab-44e7-b730-ab3160d18fae" providerId="AD" clId="Web-{AAD1A74A-A3FE-42DE-9E3F-4530B6580664}" dt="2023-02-28T18:54:11.772" v="517" actId="1076"/>
        <pc:sldMkLst>
          <pc:docMk/>
          <pc:sldMk cId="1301518745" sldId="458"/>
        </pc:sldMkLst>
        <pc:spChg chg="mod">
          <ac:chgData name="CHEN, KATHY (PGR)" userId="S::u2267086@live.warwick.ac.uk::33ad319c-faab-44e7-b730-ab3160d18fae" providerId="AD" clId="Web-{AAD1A74A-A3FE-42DE-9E3F-4530B6580664}" dt="2023-02-28T18:53:44.881" v="510" actId="20577"/>
          <ac:spMkLst>
            <pc:docMk/>
            <pc:sldMk cId="1301518745" sldId="458"/>
            <ac:spMk id="2" creationId="{20C34B7D-E70A-2934-8E22-8DFD850923A8}"/>
          </ac:spMkLst>
        </pc:spChg>
        <pc:spChg chg="mod">
          <ac:chgData name="CHEN, KATHY (PGR)" userId="S::u2267086@live.warwick.ac.uk::33ad319c-faab-44e7-b730-ab3160d18fae" providerId="AD" clId="Web-{AAD1A74A-A3FE-42DE-9E3F-4530B6580664}" dt="2023-02-28T18:54:11.772" v="517" actId="1076"/>
          <ac:spMkLst>
            <pc:docMk/>
            <pc:sldMk cId="1301518745" sldId="458"/>
            <ac:spMk id="3" creationId="{6BBFEDCC-1B51-5E8D-72D3-3AE797F1178F}"/>
          </ac:spMkLst>
        </pc:spChg>
        <pc:graphicFrameChg chg="del">
          <ac:chgData name="CHEN, KATHY (PGR)" userId="S::u2267086@live.warwick.ac.uk::33ad319c-faab-44e7-b730-ab3160d18fae" providerId="AD" clId="Web-{AAD1A74A-A3FE-42DE-9E3F-4530B6580664}" dt="2023-02-28T18:53:23.614" v="506"/>
          <ac:graphicFrameMkLst>
            <pc:docMk/>
            <pc:sldMk cId="1301518745" sldId="458"/>
            <ac:graphicFrameMk id="9" creationId="{232F74F3-1DF6-3F5E-A302-C74B6FB2A466}"/>
          </ac:graphicFrameMkLst>
        </pc:graphicFrameChg>
      </pc:sldChg>
      <pc:sldChg chg="del">
        <pc:chgData name="CHEN, KATHY (PGR)" userId="S::u2267086@live.warwick.ac.uk::33ad319c-faab-44e7-b730-ab3160d18fae" providerId="AD" clId="Web-{AAD1A74A-A3FE-42DE-9E3F-4530B6580664}" dt="2023-02-28T17:48:38.268" v="55"/>
        <pc:sldMkLst>
          <pc:docMk/>
          <pc:sldMk cId="2387467719" sldId="458"/>
        </pc:sldMkLst>
      </pc:sldChg>
      <pc:sldChg chg="modSp add replId">
        <pc:chgData name="CHEN, KATHY (PGR)" userId="S::u2267086@live.warwick.ac.uk::33ad319c-faab-44e7-b730-ab3160d18fae" providerId="AD" clId="Web-{AAD1A74A-A3FE-42DE-9E3F-4530B6580664}" dt="2023-02-28T18:55:16.540" v="535" actId="20577"/>
        <pc:sldMkLst>
          <pc:docMk/>
          <pc:sldMk cId="1506723467" sldId="459"/>
        </pc:sldMkLst>
        <pc:spChg chg="mod">
          <ac:chgData name="CHEN, KATHY (PGR)" userId="S::u2267086@live.warwick.ac.uk::33ad319c-faab-44e7-b730-ab3160d18fae" providerId="AD" clId="Web-{AAD1A74A-A3FE-42DE-9E3F-4530B6580664}" dt="2023-02-28T18:55:16.540" v="535" actId="20577"/>
          <ac:spMkLst>
            <pc:docMk/>
            <pc:sldMk cId="1506723467" sldId="459"/>
            <ac:spMk id="3" creationId="{6BBFEDCC-1B51-5E8D-72D3-3AE797F1178F}"/>
          </ac:spMkLst>
        </pc:spChg>
      </pc:sldChg>
      <pc:sldChg chg="del">
        <pc:chgData name="CHEN, KATHY (PGR)" userId="S::u2267086@live.warwick.ac.uk::33ad319c-faab-44e7-b730-ab3160d18fae" providerId="AD" clId="Web-{AAD1A74A-A3FE-42DE-9E3F-4530B6580664}" dt="2023-02-28T17:48:38.283" v="56"/>
        <pc:sldMkLst>
          <pc:docMk/>
          <pc:sldMk cId="2799595722" sldId="459"/>
        </pc:sldMkLst>
      </pc:sldChg>
      <pc:sldChg chg="addSp modSp add replId">
        <pc:chgData name="CHEN, KATHY (PGR)" userId="S::u2267086@live.warwick.ac.uk::33ad319c-faab-44e7-b730-ab3160d18fae" providerId="AD" clId="Web-{AAD1A74A-A3FE-42DE-9E3F-4530B6580664}" dt="2023-02-28T18:57:43.139" v="585" actId="20577"/>
        <pc:sldMkLst>
          <pc:docMk/>
          <pc:sldMk cId="1036533860" sldId="460"/>
        </pc:sldMkLst>
        <pc:spChg chg="mod">
          <ac:chgData name="CHEN, KATHY (PGR)" userId="S::u2267086@live.warwick.ac.uk::33ad319c-faab-44e7-b730-ab3160d18fae" providerId="AD" clId="Web-{AAD1A74A-A3FE-42DE-9E3F-4530B6580664}" dt="2023-02-28T18:57:43.139" v="585" actId="20577"/>
          <ac:spMkLst>
            <pc:docMk/>
            <pc:sldMk cId="1036533860" sldId="460"/>
            <ac:spMk id="3" creationId="{6BBFEDCC-1B51-5E8D-72D3-3AE797F1178F}"/>
          </ac:spMkLst>
        </pc:spChg>
        <pc:picChg chg="add mod">
          <ac:chgData name="CHEN, KATHY (PGR)" userId="S::u2267086@live.warwick.ac.uk::33ad319c-faab-44e7-b730-ab3160d18fae" providerId="AD" clId="Web-{AAD1A74A-A3FE-42DE-9E3F-4530B6580664}" dt="2023-02-28T18:56:31.402" v="562" actId="14100"/>
          <ac:picMkLst>
            <pc:docMk/>
            <pc:sldMk cId="1036533860" sldId="460"/>
            <ac:picMk id="6" creationId="{D5249B53-6B82-DB05-E85E-635EE564992B}"/>
          </ac:picMkLst>
        </pc:picChg>
        <pc:picChg chg="add mod">
          <ac:chgData name="CHEN, KATHY (PGR)" userId="S::u2267086@live.warwick.ac.uk::33ad319c-faab-44e7-b730-ab3160d18fae" providerId="AD" clId="Web-{AAD1A74A-A3FE-42DE-9E3F-4530B6580664}" dt="2023-02-28T18:56:27.777" v="561" actId="1076"/>
          <ac:picMkLst>
            <pc:docMk/>
            <pc:sldMk cId="1036533860" sldId="460"/>
            <ac:picMk id="8" creationId="{682392AD-7E88-1DA1-4FA3-03C23B1E617E}"/>
          </ac:picMkLst>
        </pc:picChg>
        <pc:picChg chg="add mod">
          <ac:chgData name="CHEN, KATHY (PGR)" userId="S::u2267086@live.warwick.ac.uk::33ad319c-faab-44e7-b730-ab3160d18fae" providerId="AD" clId="Web-{AAD1A74A-A3FE-42DE-9E3F-4530B6580664}" dt="2023-02-28T18:57:10.591" v="576" actId="1076"/>
          <ac:picMkLst>
            <pc:docMk/>
            <pc:sldMk cId="1036533860" sldId="460"/>
            <ac:picMk id="9" creationId="{7DA06962-EEAF-5E94-4A9B-AFE19C75F26F}"/>
          </ac:picMkLst>
        </pc:picChg>
      </pc:sldChg>
      <pc:sldChg chg="del">
        <pc:chgData name="CHEN, KATHY (PGR)" userId="S::u2267086@live.warwick.ac.uk::33ad319c-faab-44e7-b730-ab3160d18fae" providerId="AD" clId="Web-{AAD1A74A-A3FE-42DE-9E3F-4530B6580664}" dt="2023-02-28T17:48:39.049" v="57"/>
        <pc:sldMkLst>
          <pc:docMk/>
          <pc:sldMk cId="3965274436" sldId="460"/>
        </pc:sldMkLst>
      </pc:sldChg>
      <pc:sldChg chg="delSp modSp add replId">
        <pc:chgData name="CHEN, KATHY (PGR)" userId="S::u2267086@live.warwick.ac.uk::33ad319c-faab-44e7-b730-ab3160d18fae" providerId="AD" clId="Web-{AAD1A74A-A3FE-42DE-9E3F-4530B6580664}" dt="2023-02-28T18:58:06.733" v="591" actId="20577"/>
        <pc:sldMkLst>
          <pc:docMk/>
          <pc:sldMk cId="2421340271" sldId="461"/>
        </pc:sldMkLst>
        <pc:spChg chg="mod">
          <ac:chgData name="CHEN, KATHY (PGR)" userId="S::u2267086@live.warwick.ac.uk::33ad319c-faab-44e7-b730-ab3160d18fae" providerId="AD" clId="Web-{AAD1A74A-A3FE-42DE-9E3F-4530B6580664}" dt="2023-02-28T18:58:06.733" v="591" actId="20577"/>
          <ac:spMkLst>
            <pc:docMk/>
            <pc:sldMk cId="2421340271" sldId="461"/>
            <ac:spMk id="3" creationId="{6BBFEDCC-1B51-5E8D-72D3-3AE797F1178F}"/>
          </ac:spMkLst>
        </pc:spChg>
        <pc:picChg chg="del">
          <ac:chgData name="CHEN, KATHY (PGR)" userId="S::u2267086@live.warwick.ac.uk::33ad319c-faab-44e7-b730-ab3160d18fae" providerId="AD" clId="Web-{AAD1A74A-A3FE-42DE-9E3F-4530B6580664}" dt="2023-02-28T18:57:18.341" v="579"/>
          <ac:picMkLst>
            <pc:docMk/>
            <pc:sldMk cId="2421340271" sldId="461"/>
            <ac:picMk id="6" creationId="{D5249B53-6B82-DB05-E85E-635EE564992B}"/>
          </ac:picMkLst>
        </pc:picChg>
        <pc:picChg chg="del">
          <ac:chgData name="CHEN, KATHY (PGR)" userId="S::u2267086@live.warwick.ac.uk::33ad319c-faab-44e7-b730-ab3160d18fae" providerId="AD" clId="Web-{AAD1A74A-A3FE-42DE-9E3F-4530B6580664}" dt="2023-02-28T18:57:20.075" v="580"/>
          <ac:picMkLst>
            <pc:docMk/>
            <pc:sldMk cId="2421340271" sldId="461"/>
            <ac:picMk id="8" creationId="{682392AD-7E88-1DA1-4FA3-03C23B1E617E}"/>
          </ac:picMkLst>
        </pc:picChg>
        <pc:picChg chg="del">
          <ac:chgData name="CHEN, KATHY (PGR)" userId="S::u2267086@live.warwick.ac.uk::33ad319c-faab-44e7-b730-ab3160d18fae" providerId="AD" clId="Web-{AAD1A74A-A3FE-42DE-9E3F-4530B6580664}" dt="2023-02-28T18:57:21.200" v="581"/>
          <ac:picMkLst>
            <pc:docMk/>
            <pc:sldMk cId="2421340271" sldId="461"/>
            <ac:picMk id="9" creationId="{7DA06962-EEAF-5E94-4A9B-AFE19C75F26F}"/>
          </ac:picMkLst>
        </pc:picChg>
      </pc:sldChg>
      <pc:sldChg chg="del">
        <pc:chgData name="CHEN, KATHY (PGR)" userId="S::u2267086@live.warwick.ac.uk::33ad319c-faab-44e7-b730-ab3160d18fae" providerId="AD" clId="Web-{AAD1A74A-A3FE-42DE-9E3F-4530B6580664}" dt="2023-02-28T17:48:39.611" v="58"/>
        <pc:sldMkLst>
          <pc:docMk/>
          <pc:sldMk cId="2773414091" sldId="461"/>
        </pc:sldMkLst>
      </pc:sldChg>
      <pc:sldChg chg="del">
        <pc:chgData name="CHEN, KATHY (PGR)" userId="S::u2267086@live.warwick.ac.uk::33ad319c-faab-44e7-b730-ab3160d18fae" providerId="AD" clId="Web-{AAD1A74A-A3FE-42DE-9E3F-4530B6580664}" dt="2023-02-28T17:48:39.908" v="59"/>
        <pc:sldMkLst>
          <pc:docMk/>
          <pc:sldMk cId="772643672" sldId="462"/>
        </pc:sldMkLst>
      </pc:sldChg>
      <pc:sldChg chg="addSp modSp add replId">
        <pc:chgData name="CHEN, KATHY (PGR)" userId="S::u2267086@live.warwick.ac.uk::33ad319c-faab-44e7-b730-ab3160d18fae" providerId="AD" clId="Web-{AAD1A74A-A3FE-42DE-9E3F-4530B6580664}" dt="2023-02-28T18:59:32.221" v="623" actId="20577"/>
        <pc:sldMkLst>
          <pc:docMk/>
          <pc:sldMk cId="2642644594" sldId="462"/>
        </pc:sldMkLst>
        <pc:spChg chg="mod">
          <ac:chgData name="CHEN, KATHY (PGR)" userId="S::u2267086@live.warwick.ac.uk::33ad319c-faab-44e7-b730-ab3160d18fae" providerId="AD" clId="Web-{AAD1A74A-A3FE-42DE-9E3F-4530B6580664}" dt="2023-02-28T18:59:32.221" v="623" actId="20577"/>
          <ac:spMkLst>
            <pc:docMk/>
            <pc:sldMk cId="2642644594" sldId="462"/>
            <ac:spMk id="3" creationId="{6BBFEDCC-1B51-5E8D-72D3-3AE797F1178F}"/>
          </ac:spMkLst>
        </pc:spChg>
        <pc:picChg chg="add mod">
          <ac:chgData name="CHEN, KATHY (PGR)" userId="S::u2267086@live.warwick.ac.uk::33ad319c-faab-44e7-b730-ab3160d18fae" providerId="AD" clId="Web-{AAD1A74A-A3FE-42DE-9E3F-4530B6580664}" dt="2023-02-28T18:59:15.486" v="614" actId="14100"/>
          <ac:picMkLst>
            <pc:docMk/>
            <pc:sldMk cId="2642644594" sldId="462"/>
            <ac:picMk id="6" creationId="{D4CC6D1A-0ABB-CF87-2A25-53C44B08944B}"/>
          </ac:picMkLst>
        </pc:picChg>
        <pc:picChg chg="add mod">
          <ac:chgData name="CHEN, KATHY (PGR)" userId="S::u2267086@live.warwick.ac.uk::33ad319c-faab-44e7-b730-ab3160d18fae" providerId="AD" clId="Web-{AAD1A74A-A3FE-42DE-9E3F-4530B6580664}" dt="2023-02-28T18:59:03.048" v="612" actId="1076"/>
          <ac:picMkLst>
            <pc:docMk/>
            <pc:sldMk cId="2642644594" sldId="462"/>
            <ac:picMk id="8" creationId="{BC5145AD-2CA8-BF06-C949-2565AC3549F3}"/>
          </ac:picMkLst>
        </pc:picChg>
      </pc:sldChg>
      <pc:sldChg chg="del">
        <pc:chgData name="CHEN, KATHY (PGR)" userId="S::u2267086@live.warwick.ac.uk::33ad319c-faab-44e7-b730-ab3160d18fae" providerId="AD" clId="Web-{AAD1A74A-A3FE-42DE-9E3F-4530B6580664}" dt="2023-02-28T17:48:40.752" v="60"/>
        <pc:sldMkLst>
          <pc:docMk/>
          <pc:sldMk cId="1719773655" sldId="463"/>
        </pc:sldMkLst>
      </pc:sldChg>
      <pc:sldChg chg="addSp delSp modSp add replId">
        <pc:chgData name="CHEN, KATHY (PGR)" userId="S::u2267086@live.warwick.ac.uk::33ad319c-faab-44e7-b730-ab3160d18fae" providerId="AD" clId="Web-{AAD1A74A-A3FE-42DE-9E3F-4530B6580664}" dt="2023-02-28T19:01:06.599" v="659" actId="20577"/>
        <pc:sldMkLst>
          <pc:docMk/>
          <pc:sldMk cId="2412698479" sldId="463"/>
        </pc:sldMkLst>
        <pc:spChg chg="mod">
          <ac:chgData name="CHEN, KATHY (PGR)" userId="S::u2267086@live.warwick.ac.uk::33ad319c-faab-44e7-b730-ab3160d18fae" providerId="AD" clId="Web-{AAD1A74A-A3FE-42DE-9E3F-4530B6580664}" dt="2023-02-28T19:01:06.599" v="659" actId="20577"/>
          <ac:spMkLst>
            <pc:docMk/>
            <pc:sldMk cId="2412698479" sldId="463"/>
            <ac:spMk id="3" creationId="{6BBFEDCC-1B51-5E8D-72D3-3AE797F1178F}"/>
          </ac:spMkLst>
        </pc:spChg>
        <pc:picChg chg="del">
          <ac:chgData name="CHEN, KATHY (PGR)" userId="S::u2267086@live.warwick.ac.uk::33ad319c-faab-44e7-b730-ab3160d18fae" providerId="AD" clId="Web-{AAD1A74A-A3FE-42DE-9E3F-4530B6580664}" dt="2023-02-28T18:59:35.455" v="625"/>
          <ac:picMkLst>
            <pc:docMk/>
            <pc:sldMk cId="2412698479" sldId="463"/>
            <ac:picMk id="6" creationId="{D4CC6D1A-0ABB-CF87-2A25-53C44B08944B}"/>
          </ac:picMkLst>
        </pc:picChg>
        <pc:picChg chg="del">
          <ac:chgData name="CHEN, KATHY (PGR)" userId="S::u2267086@live.warwick.ac.uk::33ad319c-faab-44e7-b730-ab3160d18fae" providerId="AD" clId="Web-{AAD1A74A-A3FE-42DE-9E3F-4530B6580664}" dt="2023-02-28T18:59:36.377" v="626"/>
          <ac:picMkLst>
            <pc:docMk/>
            <pc:sldMk cId="2412698479" sldId="463"/>
            <ac:picMk id="8" creationId="{BC5145AD-2CA8-BF06-C949-2565AC3549F3}"/>
          </ac:picMkLst>
        </pc:picChg>
        <pc:picChg chg="add mod">
          <ac:chgData name="CHEN, KATHY (PGR)" userId="S::u2267086@live.warwick.ac.uk::33ad319c-faab-44e7-b730-ab3160d18fae" providerId="AD" clId="Web-{AAD1A74A-A3FE-42DE-9E3F-4530B6580664}" dt="2023-02-28T19:00:04.925" v="633" actId="1076"/>
          <ac:picMkLst>
            <pc:docMk/>
            <pc:sldMk cId="2412698479" sldId="463"/>
            <ac:picMk id="9" creationId="{1EAAD5AC-2FA9-5632-DAF8-3BB5F438E82C}"/>
          </ac:picMkLst>
        </pc:picChg>
        <pc:picChg chg="add mod">
          <ac:chgData name="CHEN, KATHY (PGR)" userId="S::u2267086@live.warwick.ac.uk::33ad319c-faab-44e7-b730-ab3160d18fae" providerId="AD" clId="Web-{AAD1A74A-A3FE-42DE-9E3F-4530B6580664}" dt="2023-02-28T19:00:50.364" v="651" actId="1076"/>
          <ac:picMkLst>
            <pc:docMk/>
            <pc:sldMk cId="2412698479" sldId="463"/>
            <ac:picMk id="10" creationId="{05AA1275-80C6-980E-59C9-57507F2AC3BA}"/>
          </ac:picMkLst>
        </pc:picChg>
      </pc:sldChg>
      <pc:sldChg chg="addSp delSp modSp add replId">
        <pc:chgData name="CHEN, KATHY (PGR)" userId="S::u2267086@live.warwick.ac.uk::33ad319c-faab-44e7-b730-ab3160d18fae" providerId="AD" clId="Web-{AAD1A74A-A3FE-42DE-9E3F-4530B6580664}" dt="2023-02-28T19:02:31.508" v="690" actId="20577"/>
        <pc:sldMkLst>
          <pc:docMk/>
          <pc:sldMk cId="1481928223" sldId="464"/>
        </pc:sldMkLst>
        <pc:spChg chg="mod">
          <ac:chgData name="CHEN, KATHY (PGR)" userId="S::u2267086@live.warwick.ac.uk::33ad319c-faab-44e7-b730-ab3160d18fae" providerId="AD" clId="Web-{AAD1A74A-A3FE-42DE-9E3F-4530B6580664}" dt="2023-02-28T19:02:31.508" v="690" actId="20577"/>
          <ac:spMkLst>
            <pc:docMk/>
            <pc:sldMk cId="1481928223" sldId="464"/>
            <ac:spMk id="3" creationId="{6BBFEDCC-1B51-5E8D-72D3-3AE797F1178F}"/>
          </ac:spMkLst>
        </pc:spChg>
        <pc:picChg chg="add mod">
          <ac:chgData name="CHEN, KATHY (PGR)" userId="S::u2267086@live.warwick.ac.uk::33ad319c-faab-44e7-b730-ab3160d18fae" providerId="AD" clId="Web-{AAD1A74A-A3FE-42DE-9E3F-4530B6580664}" dt="2023-02-28T19:01:40.178" v="669" actId="1076"/>
          <ac:picMkLst>
            <pc:docMk/>
            <pc:sldMk cId="1481928223" sldId="464"/>
            <ac:picMk id="6" creationId="{711E5414-B66B-45F4-D317-C39FCF35D732}"/>
          </ac:picMkLst>
        </pc:picChg>
        <pc:picChg chg="add mod">
          <ac:chgData name="CHEN, KATHY (PGR)" userId="S::u2267086@live.warwick.ac.uk::33ad319c-faab-44e7-b730-ab3160d18fae" providerId="AD" clId="Web-{AAD1A74A-A3FE-42DE-9E3F-4530B6580664}" dt="2023-02-28T19:02:25.179" v="687" actId="1076"/>
          <ac:picMkLst>
            <pc:docMk/>
            <pc:sldMk cId="1481928223" sldId="464"/>
            <ac:picMk id="8" creationId="{929564D4-C0DA-70C4-81D2-7929565EA489}"/>
          </ac:picMkLst>
        </pc:picChg>
        <pc:picChg chg="del">
          <ac:chgData name="CHEN, KATHY (PGR)" userId="S::u2267086@live.warwick.ac.uk::33ad319c-faab-44e7-b730-ab3160d18fae" providerId="AD" clId="Web-{AAD1A74A-A3FE-42DE-9E3F-4530B6580664}" dt="2023-02-28T19:01:09.818" v="661"/>
          <ac:picMkLst>
            <pc:docMk/>
            <pc:sldMk cId="1481928223" sldId="464"/>
            <ac:picMk id="9" creationId="{1EAAD5AC-2FA9-5632-DAF8-3BB5F438E82C}"/>
          </ac:picMkLst>
        </pc:picChg>
        <pc:picChg chg="del">
          <ac:chgData name="CHEN, KATHY (PGR)" userId="S::u2267086@live.warwick.ac.uk::33ad319c-faab-44e7-b730-ab3160d18fae" providerId="AD" clId="Web-{AAD1A74A-A3FE-42DE-9E3F-4530B6580664}" dt="2023-02-28T19:01:10.880" v="662"/>
          <ac:picMkLst>
            <pc:docMk/>
            <pc:sldMk cId="1481928223" sldId="464"/>
            <ac:picMk id="10" creationId="{05AA1275-80C6-980E-59C9-57507F2AC3BA}"/>
          </ac:picMkLst>
        </pc:picChg>
      </pc:sldChg>
      <pc:sldChg chg="del">
        <pc:chgData name="CHEN, KATHY (PGR)" userId="S::u2267086@live.warwick.ac.uk::33ad319c-faab-44e7-b730-ab3160d18fae" providerId="AD" clId="Web-{AAD1A74A-A3FE-42DE-9E3F-4530B6580664}" dt="2023-02-28T17:48:42.455" v="61"/>
        <pc:sldMkLst>
          <pc:docMk/>
          <pc:sldMk cId="3511577782" sldId="464"/>
        </pc:sldMkLst>
      </pc:sldChg>
      <pc:sldChg chg="del">
        <pc:chgData name="CHEN, KATHY (PGR)" userId="S::u2267086@live.warwick.ac.uk::33ad319c-faab-44e7-b730-ab3160d18fae" providerId="AD" clId="Web-{AAD1A74A-A3FE-42DE-9E3F-4530B6580664}" dt="2023-02-28T17:48:43.174" v="62"/>
        <pc:sldMkLst>
          <pc:docMk/>
          <pc:sldMk cId="884691554" sldId="465"/>
        </pc:sldMkLst>
      </pc:sldChg>
      <pc:sldChg chg="addSp delSp modSp add replId">
        <pc:chgData name="CHEN, KATHY (PGR)" userId="S::u2267086@live.warwick.ac.uk::33ad319c-faab-44e7-b730-ab3160d18fae" providerId="AD" clId="Web-{AAD1A74A-A3FE-42DE-9E3F-4530B6580664}" dt="2023-02-28T19:04:01.167" v="718" actId="20577"/>
        <pc:sldMkLst>
          <pc:docMk/>
          <pc:sldMk cId="4136801719" sldId="465"/>
        </pc:sldMkLst>
        <pc:spChg chg="mod">
          <ac:chgData name="CHEN, KATHY (PGR)" userId="S::u2267086@live.warwick.ac.uk::33ad319c-faab-44e7-b730-ab3160d18fae" providerId="AD" clId="Web-{AAD1A74A-A3FE-42DE-9E3F-4530B6580664}" dt="2023-02-28T19:04:01.167" v="718" actId="20577"/>
          <ac:spMkLst>
            <pc:docMk/>
            <pc:sldMk cId="4136801719" sldId="465"/>
            <ac:spMk id="3" creationId="{6BBFEDCC-1B51-5E8D-72D3-3AE797F1178F}"/>
          </ac:spMkLst>
        </pc:spChg>
        <pc:picChg chg="del">
          <ac:chgData name="CHEN, KATHY (PGR)" userId="S::u2267086@live.warwick.ac.uk::33ad319c-faab-44e7-b730-ab3160d18fae" providerId="AD" clId="Web-{AAD1A74A-A3FE-42DE-9E3F-4530B6580664}" dt="2023-02-28T19:02:36.695" v="693"/>
          <ac:picMkLst>
            <pc:docMk/>
            <pc:sldMk cId="4136801719" sldId="465"/>
            <ac:picMk id="6" creationId="{711E5414-B66B-45F4-D317-C39FCF35D732}"/>
          </ac:picMkLst>
        </pc:picChg>
        <pc:picChg chg="del">
          <ac:chgData name="CHEN, KATHY (PGR)" userId="S::u2267086@live.warwick.ac.uk::33ad319c-faab-44e7-b730-ab3160d18fae" providerId="AD" clId="Web-{AAD1A74A-A3FE-42DE-9E3F-4530B6580664}" dt="2023-02-28T19:02:35.258" v="692"/>
          <ac:picMkLst>
            <pc:docMk/>
            <pc:sldMk cId="4136801719" sldId="465"/>
            <ac:picMk id="8" creationId="{929564D4-C0DA-70C4-81D2-7929565EA489}"/>
          </ac:picMkLst>
        </pc:picChg>
        <pc:picChg chg="add mod">
          <ac:chgData name="CHEN, KATHY (PGR)" userId="S::u2267086@live.warwick.ac.uk::33ad319c-faab-44e7-b730-ab3160d18fae" providerId="AD" clId="Web-{AAD1A74A-A3FE-42DE-9E3F-4530B6580664}" dt="2023-02-28T19:03:03.290" v="700" actId="1076"/>
          <ac:picMkLst>
            <pc:docMk/>
            <pc:sldMk cId="4136801719" sldId="465"/>
            <ac:picMk id="9" creationId="{925B1BE0-515E-69E7-7B0B-628C9F4769D5}"/>
          </ac:picMkLst>
        </pc:picChg>
        <pc:picChg chg="add mod">
          <ac:chgData name="CHEN, KATHY (PGR)" userId="S::u2267086@live.warwick.ac.uk::33ad319c-faab-44e7-b730-ab3160d18fae" providerId="AD" clId="Web-{AAD1A74A-A3FE-42DE-9E3F-4530B6580664}" dt="2023-02-28T19:03:52.745" v="716" actId="1076"/>
          <ac:picMkLst>
            <pc:docMk/>
            <pc:sldMk cId="4136801719" sldId="465"/>
            <ac:picMk id="10" creationId="{7B8196CB-09A9-99B0-3725-E1C38A51621B}"/>
          </ac:picMkLst>
        </pc:picChg>
      </pc:sldChg>
      <pc:sldChg chg="addSp delSp modSp add replId">
        <pc:chgData name="CHEN, KATHY (PGR)" userId="S::u2267086@live.warwick.ac.uk::33ad319c-faab-44e7-b730-ab3160d18fae" providerId="AD" clId="Web-{AAD1A74A-A3FE-42DE-9E3F-4530B6580664}" dt="2023-02-28T19:04:37.840" v="728" actId="1076"/>
        <pc:sldMkLst>
          <pc:docMk/>
          <pc:sldMk cId="1424108143" sldId="466"/>
        </pc:sldMkLst>
        <pc:spChg chg="mod">
          <ac:chgData name="CHEN, KATHY (PGR)" userId="S::u2267086@live.warwick.ac.uk::33ad319c-faab-44e7-b730-ab3160d18fae" providerId="AD" clId="Web-{AAD1A74A-A3FE-42DE-9E3F-4530B6580664}" dt="2023-02-28T19:04:25.746" v="726" actId="20577"/>
          <ac:spMkLst>
            <pc:docMk/>
            <pc:sldMk cId="1424108143" sldId="466"/>
            <ac:spMk id="3" creationId="{6BBFEDCC-1B51-5E8D-72D3-3AE797F1178F}"/>
          </ac:spMkLst>
        </pc:spChg>
        <pc:picChg chg="add mod">
          <ac:chgData name="CHEN, KATHY (PGR)" userId="S::u2267086@live.warwick.ac.uk::33ad319c-faab-44e7-b730-ab3160d18fae" providerId="AD" clId="Web-{AAD1A74A-A3FE-42DE-9E3F-4530B6580664}" dt="2023-02-28T19:04:37.840" v="728" actId="1076"/>
          <ac:picMkLst>
            <pc:docMk/>
            <pc:sldMk cId="1424108143" sldId="466"/>
            <ac:picMk id="6" creationId="{E6C0A963-68C0-CC2C-F1DD-358AFADC6DAB}"/>
          </ac:picMkLst>
        </pc:picChg>
        <pc:picChg chg="del">
          <ac:chgData name="CHEN, KATHY (PGR)" userId="S::u2267086@live.warwick.ac.uk::33ad319c-faab-44e7-b730-ab3160d18fae" providerId="AD" clId="Web-{AAD1A74A-A3FE-42DE-9E3F-4530B6580664}" dt="2023-02-28T19:04:08.652" v="721"/>
          <ac:picMkLst>
            <pc:docMk/>
            <pc:sldMk cId="1424108143" sldId="466"/>
            <ac:picMk id="9" creationId="{925B1BE0-515E-69E7-7B0B-628C9F4769D5}"/>
          </ac:picMkLst>
        </pc:picChg>
        <pc:picChg chg="del">
          <ac:chgData name="CHEN, KATHY (PGR)" userId="S::u2267086@live.warwick.ac.uk::33ad319c-faab-44e7-b730-ab3160d18fae" providerId="AD" clId="Web-{AAD1A74A-A3FE-42DE-9E3F-4530B6580664}" dt="2023-02-28T19:04:07.449" v="720"/>
          <ac:picMkLst>
            <pc:docMk/>
            <pc:sldMk cId="1424108143" sldId="466"/>
            <ac:picMk id="10" creationId="{7B8196CB-09A9-99B0-3725-E1C38A51621B}"/>
          </ac:picMkLst>
        </pc:picChg>
      </pc:sldChg>
      <pc:sldChg chg="del">
        <pc:chgData name="CHEN, KATHY (PGR)" userId="S::u2267086@live.warwick.ac.uk::33ad319c-faab-44e7-b730-ab3160d18fae" providerId="AD" clId="Web-{AAD1A74A-A3FE-42DE-9E3F-4530B6580664}" dt="2023-02-28T17:48:43.877" v="63"/>
        <pc:sldMkLst>
          <pc:docMk/>
          <pc:sldMk cId="3990766536" sldId="466"/>
        </pc:sldMkLst>
      </pc:sldChg>
      <pc:sldChg chg="del">
        <pc:chgData name="CHEN, KATHY (PGR)" userId="S::u2267086@live.warwick.ac.uk::33ad319c-faab-44e7-b730-ab3160d18fae" providerId="AD" clId="Web-{AAD1A74A-A3FE-42DE-9E3F-4530B6580664}" dt="2023-02-28T17:48:44.549" v="64"/>
        <pc:sldMkLst>
          <pc:docMk/>
          <pc:sldMk cId="727970122" sldId="467"/>
        </pc:sldMkLst>
      </pc:sldChg>
      <pc:sldChg chg="del">
        <pc:chgData name="CHEN, KATHY (PGR)" userId="S::u2267086@live.warwick.ac.uk::33ad319c-faab-44e7-b730-ab3160d18fae" providerId="AD" clId="Web-{AAD1A74A-A3FE-42DE-9E3F-4530B6580664}" dt="2023-02-28T17:48:45.627" v="65"/>
        <pc:sldMkLst>
          <pc:docMk/>
          <pc:sldMk cId="2692571881" sldId="468"/>
        </pc:sldMkLst>
      </pc:sldChg>
      <pc:sldChg chg="del">
        <pc:chgData name="CHEN, KATHY (PGR)" userId="S::u2267086@live.warwick.ac.uk::33ad319c-faab-44e7-b730-ab3160d18fae" providerId="AD" clId="Web-{AAD1A74A-A3FE-42DE-9E3F-4530B6580664}" dt="2023-02-28T17:48:47.721" v="66"/>
        <pc:sldMkLst>
          <pc:docMk/>
          <pc:sldMk cId="3752237154" sldId="4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2/28/2023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2/28/2023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iquitin.co.uk/quit-smoking-success-storie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listerin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5133080"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Essentials of Marketing</a:t>
            </a:r>
            <a:endParaRPr lang="en-US"/>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2831544"/>
          </a:xfrm>
          <a:prstGeom prst="rect">
            <a:avLst/>
          </a:prstGeom>
          <a:noFill/>
        </p:spPr>
        <p:txBody>
          <a:bodyPr wrap="square" lIns="91440" tIns="45720" rIns="91440" bIns="45720" rtlCol="0" anchor="t">
            <a:spAutoFit/>
          </a:bodyPr>
          <a:lstStyle/>
          <a:p>
            <a:endParaRPr lang="en-US" sz="2000" b="1" dirty="0">
              <a:latin typeface="Arial"/>
              <a:cs typeface="Arial"/>
            </a:endParaRPr>
          </a:p>
          <a:p>
            <a:r>
              <a:rPr lang="en-US" sz="2000" dirty="0">
                <a:latin typeface="Arial"/>
                <a:cs typeface="Arial"/>
              </a:rPr>
              <a:t>We can illustrate this with the Marriott example. Marriott have a whole set of offerings in the market based on different target groups/segments, so they are indeed targeting multiple groups of people with different needs.</a:t>
            </a:r>
          </a:p>
          <a:p>
            <a:pPr algn="ctr"/>
            <a:endParaRPr lang="en-US" sz="2000" dirty="0"/>
          </a:p>
          <a:p>
            <a:endParaRPr lang="en-US" sz="2000" dirty="0"/>
          </a:p>
          <a:p>
            <a:endParaRPr lang="en-US" sz="2000" b="1"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2.2 Targeting </a:t>
            </a:r>
            <a:endParaRPr lang="en-US" dirty="0"/>
          </a:p>
        </p:txBody>
      </p:sp>
      <p:graphicFrame>
        <p:nvGraphicFramePr>
          <p:cNvPr id="9" name="Table 8">
            <a:extLst>
              <a:ext uri="{FF2B5EF4-FFF2-40B4-BE49-F238E27FC236}">
                <a16:creationId xmlns:a16="http://schemas.microsoft.com/office/drawing/2014/main" id="{232F74F3-1DF6-3F5E-A302-C74B6FB2A466}"/>
              </a:ext>
            </a:extLst>
          </p:cNvPr>
          <p:cNvGraphicFramePr>
            <a:graphicFrameLocks noGrp="1"/>
          </p:cNvGraphicFramePr>
          <p:nvPr>
            <p:extLst>
              <p:ext uri="{D42A27DB-BD31-4B8C-83A1-F6EECF244321}">
                <p14:modId xmlns:p14="http://schemas.microsoft.com/office/powerpoint/2010/main" val="2802188771"/>
              </p:ext>
            </p:extLst>
          </p:nvPr>
        </p:nvGraphicFramePr>
        <p:xfrm>
          <a:off x="560716" y="3407433"/>
          <a:ext cx="7992532" cy="2235200"/>
        </p:xfrm>
        <a:graphic>
          <a:graphicData uri="http://schemas.openxmlformats.org/drawingml/2006/table">
            <a:tbl>
              <a:tblPr firstRow="1" bandRow="1">
                <a:tableStyleId>{5C22544A-7EE6-4342-B048-85BDC9FD1C3A}</a:tableStyleId>
              </a:tblPr>
              <a:tblGrid>
                <a:gridCol w="3996266">
                  <a:extLst>
                    <a:ext uri="{9D8B030D-6E8A-4147-A177-3AD203B41FA5}">
                      <a16:colId xmlns:a16="http://schemas.microsoft.com/office/drawing/2014/main" val="1721008049"/>
                    </a:ext>
                  </a:extLst>
                </a:gridCol>
                <a:gridCol w="3996266">
                  <a:extLst>
                    <a:ext uri="{9D8B030D-6E8A-4147-A177-3AD203B41FA5}">
                      <a16:colId xmlns:a16="http://schemas.microsoft.com/office/drawing/2014/main" val="1380987345"/>
                    </a:ext>
                  </a:extLst>
                </a:gridCol>
              </a:tblGrid>
              <a:tr h="406400">
                <a:tc>
                  <a:txBody>
                    <a:bodyPr/>
                    <a:lstStyle/>
                    <a:p>
                      <a:pPr algn="l" fontAlgn="ctr"/>
                      <a:r>
                        <a:rPr lang="en-US" dirty="0">
                          <a:effectLst/>
                        </a:rPr>
                        <a:t>Target</a:t>
                      </a:r>
                      <a:endParaRPr lang="en-US" b="1" dirty="0">
                        <a:solidFill>
                          <a:srgbClr val="171717"/>
                        </a:solidFill>
                        <a:effectLst/>
                        <a:latin typeface="KingsBureauGrot"/>
                      </a:endParaRPr>
                    </a:p>
                  </a:txBody>
                  <a:tcPr anchor="ctr"/>
                </a:tc>
                <a:tc>
                  <a:txBody>
                    <a:bodyPr/>
                    <a:lstStyle/>
                    <a:p>
                      <a:pPr algn="l" fontAlgn="ctr"/>
                      <a:r>
                        <a:rPr lang="en-US" dirty="0">
                          <a:effectLst/>
                        </a:rPr>
                        <a:t>Brand</a:t>
                      </a:r>
                      <a:endParaRPr lang="en-US" b="1" dirty="0">
                        <a:solidFill>
                          <a:srgbClr val="171717"/>
                        </a:solidFill>
                        <a:effectLst/>
                        <a:latin typeface="KingsBureauGrot"/>
                      </a:endParaRPr>
                    </a:p>
                  </a:txBody>
                  <a:tcPr anchor="ctr"/>
                </a:tc>
                <a:extLst>
                  <a:ext uri="{0D108BD9-81ED-4DB2-BD59-A6C34878D82A}">
                    <a16:rowId xmlns:a16="http://schemas.microsoft.com/office/drawing/2014/main" val="480492989"/>
                  </a:ext>
                </a:extLst>
              </a:tr>
              <a:tr h="236010">
                <a:tc>
                  <a:txBody>
                    <a:bodyPr/>
                    <a:lstStyle/>
                    <a:p>
                      <a:pPr algn="l" fontAlgn="ctr"/>
                      <a:r>
                        <a:rPr lang="en-US" dirty="0">
                          <a:effectLst/>
                        </a:rPr>
                        <a:t>Upscale hotel</a:t>
                      </a:r>
                      <a:endParaRPr lang="en-US" dirty="0">
                        <a:solidFill>
                          <a:srgbClr val="333333"/>
                        </a:solidFill>
                        <a:effectLst/>
                        <a:latin typeface="Open Sans" panose="020B0606030504020204" pitchFamily="34" charset="0"/>
                      </a:endParaRPr>
                    </a:p>
                  </a:txBody>
                  <a:tcPr anchor="ctr"/>
                </a:tc>
                <a:tc>
                  <a:txBody>
                    <a:bodyPr/>
                    <a:lstStyle/>
                    <a:p>
                      <a:pPr algn="l" fontAlgn="ctr"/>
                      <a:r>
                        <a:rPr lang="en-US" dirty="0">
                          <a:effectLst/>
                        </a:rPr>
                        <a:t>Marriott (Flagship)</a:t>
                      </a:r>
                      <a:endParaRPr lang="en-US" dirty="0">
                        <a:solidFill>
                          <a:srgbClr val="333333"/>
                        </a:solidFill>
                        <a:effectLst/>
                        <a:latin typeface="Open Sans" panose="020B0606030504020204" pitchFamily="34" charset="0"/>
                      </a:endParaRPr>
                    </a:p>
                  </a:txBody>
                  <a:tcPr anchor="ctr"/>
                </a:tc>
                <a:extLst>
                  <a:ext uri="{0D108BD9-81ED-4DB2-BD59-A6C34878D82A}">
                    <a16:rowId xmlns:a16="http://schemas.microsoft.com/office/drawing/2014/main" val="525293899"/>
                  </a:ext>
                </a:extLst>
              </a:tr>
              <a:tr h="225282">
                <a:tc>
                  <a:txBody>
                    <a:bodyPr/>
                    <a:lstStyle/>
                    <a:p>
                      <a:pPr algn="l" fontAlgn="ctr"/>
                      <a:r>
                        <a:rPr lang="en-US" dirty="0">
                          <a:effectLst/>
                        </a:rPr>
                        <a:t>Permanent holidaymakers</a:t>
                      </a:r>
                      <a:endParaRPr lang="en-US" dirty="0">
                        <a:solidFill>
                          <a:srgbClr val="333333"/>
                        </a:solidFill>
                        <a:effectLst/>
                        <a:latin typeface="Open Sans" panose="020B0606030504020204" pitchFamily="34" charset="0"/>
                      </a:endParaRPr>
                    </a:p>
                  </a:txBody>
                  <a:tcPr anchor="ctr"/>
                </a:tc>
                <a:tc>
                  <a:txBody>
                    <a:bodyPr/>
                    <a:lstStyle/>
                    <a:p>
                      <a:pPr algn="l" fontAlgn="ctr"/>
                      <a:r>
                        <a:rPr lang="en-US" dirty="0">
                          <a:effectLst/>
                        </a:rPr>
                        <a:t>Marriott Suites</a:t>
                      </a:r>
                      <a:endParaRPr lang="en-US" dirty="0">
                        <a:solidFill>
                          <a:srgbClr val="333333"/>
                        </a:solidFill>
                        <a:effectLst/>
                        <a:latin typeface="Open Sans" panose="020B0606030504020204" pitchFamily="34" charset="0"/>
                      </a:endParaRPr>
                    </a:p>
                  </a:txBody>
                  <a:tcPr anchor="ctr"/>
                </a:tc>
                <a:extLst>
                  <a:ext uri="{0D108BD9-81ED-4DB2-BD59-A6C34878D82A}">
                    <a16:rowId xmlns:a16="http://schemas.microsoft.com/office/drawing/2014/main" val="4198641242"/>
                  </a:ext>
                </a:extLst>
              </a:tr>
              <a:tr h="236010">
                <a:tc>
                  <a:txBody>
                    <a:bodyPr/>
                    <a:lstStyle/>
                    <a:p>
                      <a:pPr algn="l" fontAlgn="ctr"/>
                      <a:r>
                        <a:rPr lang="en-US" dirty="0">
                          <a:effectLst/>
                        </a:rPr>
                        <a:t>Extended stay</a:t>
                      </a:r>
                      <a:endParaRPr lang="en-US" dirty="0">
                        <a:solidFill>
                          <a:srgbClr val="333333"/>
                        </a:solidFill>
                        <a:effectLst/>
                        <a:latin typeface="Open Sans" panose="020B0606030504020204" pitchFamily="34" charset="0"/>
                      </a:endParaRPr>
                    </a:p>
                  </a:txBody>
                  <a:tcPr anchor="ctr"/>
                </a:tc>
                <a:tc>
                  <a:txBody>
                    <a:bodyPr/>
                    <a:lstStyle/>
                    <a:p>
                      <a:pPr algn="l" fontAlgn="ctr"/>
                      <a:r>
                        <a:rPr lang="en-US" dirty="0">
                          <a:effectLst/>
                        </a:rPr>
                        <a:t>Residence Inns</a:t>
                      </a:r>
                      <a:endParaRPr lang="en-US" dirty="0">
                        <a:solidFill>
                          <a:srgbClr val="333333"/>
                        </a:solidFill>
                        <a:effectLst/>
                        <a:latin typeface="Open Sans" panose="020B0606030504020204" pitchFamily="34" charset="0"/>
                      </a:endParaRPr>
                    </a:p>
                  </a:txBody>
                  <a:tcPr anchor="ctr"/>
                </a:tc>
                <a:extLst>
                  <a:ext uri="{0D108BD9-81ED-4DB2-BD59-A6C34878D82A}">
                    <a16:rowId xmlns:a16="http://schemas.microsoft.com/office/drawing/2014/main" val="2746903489"/>
                  </a:ext>
                </a:extLst>
              </a:tr>
              <a:tr h="225282">
                <a:tc>
                  <a:txBody>
                    <a:bodyPr/>
                    <a:lstStyle/>
                    <a:p>
                      <a:pPr algn="l" fontAlgn="ctr"/>
                      <a:r>
                        <a:rPr lang="en-US" dirty="0">
                          <a:effectLst/>
                        </a:rPr>
                        <a:t>Business travelers</a:t>
                      </a:r>
                      <a:endParaRPr lang="en-US" dirty="0" err="1">
                        <a:solidFill>
                          <a:srgbClr val="333333"/>
                        </a:solidFill>
                        <a:effectLst/>
                        <a:latin typeface="Open Sans" panose="020B0606030504020204" pitchFamily="34" charset="0"/>
                      </a:endParaRPr>
                    </a:p>
                  </a:txBody>
                  <a:tcPr anchor="ctr"/>
                </a:tc>
                <a:tc>
                  <a:txBody>
                    <a:bodyPr/>
                    <a:lstStyle/>
                    <a:p>
                      <a:pPr algn="l" fontAlgn="ctr"/>
                      <a:r>
                        <a:rPr lang="en-US" dirty="0">
                          <a:effectLst/>
                        </a:rPr>
                        <a:t>Courtyards by Marriott</a:t>
                      </a:r>
                      <a:endParaRPr lang="en-US" dirty="0">
                        <a:solidFill>
                          <a:srgbClr val="333333"/>
                        </a:solidFill>
                        <a:effectLst/>
                        <a:latin typeface="Open Sans" panose="020B0606030504020204" pitchFamily="34" charset="0"/>
                      </a:endParaRPr>
                    </a:p>
                  </a:txBody>
                  <a:tcPr anchor="ctr"/>
                </a:tc>
                <a:extLst>
                  <a:ext uri="{0D108BD9-81ED-4DB2-BD59-A6C34878D82A}">
                    <a16:rowId xmlns:a16="http://schemas.microsoft.com/office/drawing/2014/main" val="3113055800"/>
                  </a:ext>
                </a:extLst>
              </a:tr>
              <a:tr h="225282">
                <a:tc>
                  <a:txBody>
                    <a:bodyPr/>
                    <a:lstStyle/>
                    <a:p>
                      <a:pPr algn="l" fontAlgn="ctr"/>
                      <a:r>
                        <a:rPr lang="en-US" dirty="0">
                          <a:effectLst/>
                        </a:rPr>
                        <a:t>Economy lodging</a:t>
                      </a:r>
                      <a:endParaRPr lang="en-US" dirty="0">
                        <a:solidFill>
                          <a:srgbClr val="333333"/>
                        </a:solidFill>
                        <a:effectLst/>
                        <a:latin typeface="Open Sans" panose="020B0606030504020204" pitchFamily="34" charset="0"/>
                      </a:endParaRPr>
                    </a:p>
                  </a:txBody>
                  <a:tcPr anchor="ctr"/>
                </a:tc>
                <a:tc>
                  <a:txBody>
                    <a:bodyPr/>
                    <a:lstStyle/>
                    <a:p>
                      <a:pPr algn="l" fontAlgn="ctr"/>
                      <a:r>
                        <a:rPr lang="en-US" dirty="0">
                          <a:effectLst/>
                        </a:rPr>
                        <a:t>Fairfield Inns</a:t>
                      </a:r>
                      <a:endParaRPr lang="en-US" dirty="0">
                        <a:solidFill>
                          <a:srgbClr val="333333"/>
                        </a:solidFill>
                        <a:effectLst/>
                        <a:latin typeface="Open Sans" panose="020B0606030504020204" pitchFamily="34" charset="0"/>
                      </a:endParaRPr>
                    </a:p>
                  </a:txBody>
                  <a:tcPr anchor="ctr"/>
                </a:tc>
                <a:extLst>
                  <a:ext uri="{0D108BD9-81ED-4DB2-BD59-A6C34878D82A}">
                    <a16:rowId xmlns:a16="http://schemas.microsoft.com/office/drawing/2014/main" val="3504853226"/>
                  </a:ext>
                </a:extLst>
              </a:tr>
            </a:tbl>
          </a:graphicData>
        </a:graphic>
      </p:graphicFrame>
    </p:spTree>
    <p:extLst>
      <p:ext uri="{BB962C8B-B14F-4D97-AF65-F5344CB8AC3E}">
        <p14:creationId xmlns:p14="http://schemas.microsoft.com/office/powerpoint/2010/main" val="834489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31306"/>
            <a:ext cx="8921353" cy="6771084"/>
          </a:xfrm>
          <a:prstGeom prst="rect">
            <a:avLst/>
          </a:prstGeom>
          <a:noFill/>
        </p:spPr>
        <p:txBody>
          <a:bodyPr wrap="square" lIns="91440" tIns="45720" rIns="91440" bIns="45720" rtlCol="0" anchor="t">
            <a:spAutoFit/>
          </a:bodyPr>
          <a:lstStyle/>
          <a:p>
            <a:r>
              <a:rPr lang="en-US" sz="2000" b="1" dirty="0">
                <a:latin typeface="Arial"/>
                <a:cs typeface="Arial"/>
              </a:rPr>
              <a:t>1. Positioning</a:t>
            </a:r>
            <a:endParaRPr lang="en-US" sz="2000" dirty="0">
              <a:latin typeface="Arial"/>
              <a:cs typeface="Arial"/>
            </a:endParaRPr>
          </a:p>
          <a:p>
            <a:r>
              <a:rPr lang="en-US" sz="2000" dirty="0">
                <a:latin typeface="Arial"/>
                <a:cs typeface="Arial"/>
              </a:rPr>
              <a:t>Positioning refers to the process of establishing the image or identity of our brand or product so that our targeted consumers perceive it in the way we want. This lesson uses examples to explore common, good positioning strategies.</a:t>
            </a:r>
            <a:endParaRPr lang="en-US" sz="2000" dirty="0"/>
          </a:p>
          <a:p>
            <a:r>
              <a:rPr lang="en-US" sz="2000" b="1" dirty="0">
                <a:latin typeface="Arial"/>
                <a:cs typeface="Arial"/>
              </a:rPr>
              <a:t>Examples</a:t>
            </a:r>
            <a:endParaRPr lang="en-US" sz="2000" dirty="0">
              <a:latin typeface="Arial"/>
              <a:cs typeface="Arial"/>
            </a:endParaRPr>
          </a:p>
          <a:p>
            <a:r>
              <a:rPr lang="en-US" sz="2000" dirty="0">
                <a:latin typeface="Arial"/>
                <a:cs typeface="Arial"/>
              </a:rPr>
              <a:t>In our first example, there are two boxes, one called Conceive and the other called </a:t>
            </a:r>
            <a:r>
              <a:rPr lang="en-US" sz="2000" dirty="0" err="1">
                <a:latin typeface="Arial"/>
                <a:cs typeface="Arial"/>
              </a:rPr>
              <a:t>RapidVue</a:t>
            </a:r>
            <a:r>
              <a:rPr lang="en-US" sz="2000" dirty="0">
                <a:latin typeface="Arial"/>
                <a:cs typeface="Arial"/>
              </a:rPr>
              <a:t>. If you walk into a pharmacy, on a shelf near the ovulation testing products, you will find the Conceive brand pregnancy test. The box is pink and it has little baby knits on it. In contrast, a little further down, where the condoms are, you will find another pregnancy test called </a:t>
            </a:r>
            <a:r>
              <a:rPr lang="en-US" sz="2000" dirty="0" err="1">
                <a:latin typeface="Arial"/>
                <a:cs typeface="Arial"/>
              </a:rPr>
              <a:t>RapidVue</a:t>
            </a:r>
            <a:r>
              <a:rPr lang="en-US" sz="2000" dirty="0">
                <a:latin typeface="Arial"/>
                <a:cs typeface="Arial"/>
              </a:rPr>
              <a:t>. On that packaging there is no smiling baby, just a plain white box with black lettering.</a:t>
            </a:r>
            <a:endParaRPr lang="en-US" sz="2000" dirty="0"/>
          </a:p>
          <a:p>
            <a:r>
              <a:rPr lang="en-US" sz="2000" dirty="0">
                <a:latin typeface="Arial"/>
                <a:cs typeface="Arial"/>
              </a:rPr>
              <a:t>Both Conceive and </a:t>
            </a:r>
            <a:r>
              <a:rPr lang="en-US" sz="2000" dirty="0" err="1">
                <a:latin typeface="Arial"/>
                <a:cs typeface="Arial"/>
              </a:rPr>
              <a:t>RapidVue</a:t>
            </a:r>
            <a:r>
              <a:rPr lang="en-US" sz="2000" dirty="0">
                <a:latin typeface="Arial"/>
                <a:cs typeface="Arial"/>
              </a:rPr>
              <a:t> are from the same company and essentially the same product, but they are positioned for different needs. One is positioned as a positive for people who want to have babies, while the other is about preventing pregnancy.</a:t>
            </a:r>
            <a:endParaRPr lang="en-US" dirty="0"/>
          </a:p>
          <a:p>
            <a:endParaRPr lang="en-US" sz="2000" b="1" dirty="0">
              <a:latin typeface="Arial"/>
              <a:cs typeface="Arial"/>
            </a:endParaRPr>
          </a:p>
          <a:p>
            <a:pPr algn="ctr"/>
            <a:endParaRPr lang="en-US" sz="2000" dirty="0"/>
          </a:p>
          <a:p>
            <a:endParaRPr lang="en-US" sz="2000" dirty="0"/>
          </a:p>
          <a:p>
            <a:endParaRPr lang="en-US" sz="2000" b="1"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2.3 Positioning</a:t>
            </a:r>
            <a:endParaRPr lang="en-US" dirty="0"/>
          </a:p>
        </p:txBody>
      </p:sp>
    </p:spTree>
    <p:extLst>
      <p:ext uri="{BB962C8B-B14F-4D97-AF65-F5344CB8AC3E}">
        <p14:creationId xmlns:p14="http://schemas.microsoft.com/office/powerpoint/2010/main" val="130151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88815"/>
            <a:ext cx="8705693" cy="4370427"/>
          </a:xfrm>
          <a:prstGeom prst="rect">
            <a:avLst/>
          </a:prstGeom>
          <a:noFill/>
        </p:spPr>
        <p:txBody>
          <a:bodyPr wrap="square" lIns="91440" tIns="45720" rIns="91440" bIns="45720" rtlCol="0" anchor="t">
            <a:spAutoFit/>
          </a:bodyPr>
          <a:lstStyle/>
          <a:p>
            <a:r>
              <a:rPr lang="en-US" sz="2000" b="1" dirty="0">
                <a:latin typeface="Arial"/>
                <a:cs typeface="Arial"/>
              </a:rPr>
              <a:t>What are the characteristics of a good positioning statement?</a:t>
            </a:r>
            <a:endParaRPr lang="en-US" sz="2000" dirty="0">
              <a:latin typeface="Arial"/>
              <a:cs typeface="Arial"/>
            </a:endParaRPr>
          </a:p>
          <a:p>
            <a:r>
              <a:rPr lang="en-US" sz="2000" dirty="0">
                <a:latin typeface="Arial"/>
                <a:cs typeface="Arial"/>
              </a:rPr>
              <a:t>A good positive positioning statement has three components:</a:t>
            </a:r>
            <a:endParaRPr lang="en-US" sz="2000" dirty="0"/>
          </a:p>
          <a:p>
            <a:r>
              <a:rPr lang="en-US" sz="2000" dirty="0">
                <a:latin typeface="Arial"/>
                <a:cs typeface="Arial"/>
              </a:rPr>
              <a:t>1. Who are the target customers?</a:t>
            </a:r>
            <a:endParaRPr lang="en-US" sz="2000" dirty="0"/>
          </a:p>
          <a:p>
            <a:r>
              <a:rPr lang="en-US" sz="2000" dirty="0">
                <a:latin typeface="Arial"/>
                <a:cs typeface="Arial"/>
              </a:rPr>
              <a:t>2. What is it that the product offers?</a:t>
            </a:r>
            <a:endParaRPr lang="en-US" sz="2000" dirty="0"/>
          </a:p>
          <a:p>
            <a:r>
              <a:rPr lang="en-US" sz="2000" dirty="0">
                <a:latin typeface="Arial"/>
                <a:cs typeface="Arial"/>
              </a:rPr>
              <a:t>3. How does it differ from competitors?</a:t>
            </a:r>
            <a:endParaRPr lang="en-US" dirty="0"/>
          </a:p>
          <a:p>
            <a:endParaRPr lang="en-US" sz="2000" b="1" dirty="0"/>
          </a:p>
          <a:p>
            <a:r>
              <a:rPr lang="en-US" sz="2000" b="1" dirty="0">
                <a:latin typeface="Arial"/>
                <a:cs typeface="Arial"/>
              </a:rPr>
              <a:t>Example positioning statement: Amazon</a:t>
            </a:r>
            <a:endParaRPr lang="en-US" sz="2000" dirty="0">
              <a:latin typeface="Arial"/>
              <a:cs typeface="Arial"/>
            </a:endParaRPr>
          </a:p>
          <a:p>
            <a:r>
              <a:rPr lang="en-US" sz="2000" dirty="0">
                <a:latin typeface="Arial"/>
                <a:cs typeface="Arial"/>
              </a:rPr>
              <a:t>"For World Wide Web users who enjoy books, Amazon.com is a retail bookseller that provides instant access to over 1.1 million books. Unlike traditional book retailers, Amazon.com provides a combination of extraordinary convenience, low prices, and comprehensive selection."</a:t>
            </a:r>
            <a:endParaRPr lang="en-US" sz="2000" dirty="0"/>
          </a:p>
          <a:p>
            <a:r>
              <a:rPr lang="en-US" sz="2000" b="1" dirty="0">
                <a:latin typeface="Arial"/>
                <a:cs typeface="Arial"/>
              </a:rPr>
              <a:t>Amazon</a:t>
            </a:r>
            <a:endParaRPr lang="en-US" sz="2000" dirty="0">
              <a:latin typeface="Arial"/>
              <a:cs typeface="Arial"/>
            </a:endParaRPr>
          </a:p>
          <a:p>
            <a:endParaRPr lang="en-US" sz="2000" b="1" dirty="0">
              <a:latin typeface="Arial"/>
              <a:cs typeface="Arial"/>
            </a:endParaRP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2.3 Positioning</a:t>
            </a:r>
            <a:endParaRPr lang="en-US" dirty="0"/>
          </a:p>
        </p:txBody>
      </p:sp>
    </p:spTree>
    <p:extLst>
      <p:ext uri="{BB962C8B-B14F-4D97-AF65-F5344CB8AC3E}">
        <p14:creationId xmlns:p14="http://schemas.microsoft.com/office/powerpoint/2010/main" val="150672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88815"/>
            <a:ext cx="8705693" cy="4985980"/>
          </a:xfrm>
          <a:prstGeom prst="rect">
            <a:avLst/>
          </a:prstGeom>
          <a:noFill/>
        </p:spPr>
        <p:txBody>
          <a:bodyPr wrap="square" lIns="91440" tIns="45720" rIns="91440" bIns="45720" rtlCol="0" anchor="t">
            <a:spAutoFit/>
          </a:bodyPr>
          <a:lstStyle/>
          <a:p>
            <a:r>
              <a:rPr lang="en-US" sz="2000" b="1" dirty="0">
                <a:latin typeface="Arial"/>
                <a:cs typeface="Arial"/>
              </a:rPr>
              <a:t>Who are the target customers?</a:t>
            </a:r>
            <a:endParaRPr lang="en-US" sz="2000" dirty="0"/>
          </a:p>
          <a:p>
            <a:r>
              <a:rPr lang="en-US" sz="2000" dirty="0">
                <a:latin typeface="Arial"/>
                <a:cs typeface="Arial"/>
              </a:rPr>
              <a:t>This is an example of a good positioning statement. It has a </a:t>
            </a:r>
            <a:endParaRPr lang="en-US" dirty="0"/>
          </a:p>
          <a:p>
            <a:r>
              <a:rPr lang="en-US" sz="2000" dirty="0">
                <a:latin typeface="Arial"/>
                <a:cs typeface="Arial"/>
              </a:rPr>
              <a:t>clear target: the customers must be web users and the </a:t>
            </a:r>
            <a:endParaRPr lang="en-US"/>
          </a:p>
          <a:p>
            <a:r>
              <a:rPr lang="en-US" sz="2000" dirty="0">
                <a:latin typeface="Arial"/>
                <a:cs typeface="Arial"/>
              </a:rPr>
              <a:t>customers must enjoy reading books.</a:t>
            </a:r>
            <a:endParaRPr lang="en-US"/>
          </a:p>
          <a:p>
            <a:endParaRPr lang="en-US" sz="2000" b="1" dirty="0">
              <a:latin typeface="Arial"/>
              <a:cs typeface="Arial"/>
            </a:endParaRPr>
          </a:p>
          <a:p>
            <a:r>
              <a:rPr lang="en-US" sz="2000" b="1" dirty="0">
                <a:latin typeface="Arial"/>
                <a:cs typeface="Arial"/>
              </a:rPr>
              <a:t>What is it that the product offers?</a:t>
            </a:r>
            <a:endParaRPr lang="en-US" sz="2000" dirty="0">
              <a:latin typeface="Arial"/>
              <a:cs typeface="Arial"/>
            </a:endParaRPr>
          </a:p>
          <a:p>
            <a:r>
              <a:rPr lang="en-US" sz="2000" dirty="0">
                <a:latin typeface="Arial"/>
                <a:cs typeface="Arial"/>
              </a:rPr>
              <a:t>'Amazon.com is a retail bookseller that provides instant </a:t>
            </a:r>
            <a:endParaRPr lang="en-US" sz="2000" dirty="0"/>
          </a:p>
          <a:p>
            <a:r>
              <a:rPr lang="en-US" sz="2000" dirty="0">
                <a:latin typeface="Arial"/>
                <a:cs typeface="Arial"/>
              </a:rPr>
              <a:t>access to 1.1 million books.' What it offers is therefore very </a:t>
            </a:r>
            <a:endParaRPr lang="en-US" sz="2000"/>
          </a:p>
          <a:p>
            <a:r>
              <a:rPr lang="en-US" sz="2000" dirty="0">
                <a:latin typeface="Arial"/>
                <a:cs typeface="Arial"/>
              </a:rPr>
              <a:t>clear from the consumer's perspective: it is possible to access</a:t>
            </a:r>
            <a:endParaRPr lang="en-US" sz="2000" dirty="0"/>
          </a:p>
          <a:p>
            <a:r>
              <a:rPr lang="en-US" sz="2000" dirty="0">
                <a:latin typeface="Arial"/>
                <a:cs typeface="Arial"/>
              </a:rPr>
              <a:t>1.1 million books instantly.</a:t>
            </a:r>
            <a:endParaRPr lang="en-US" sz="2000" dirty="0"/>
          </a:p>
          <a:p>
            <a:endParaRPr lang="en-US" sz="2000" b="1" dirty="0">
              <a:latin typeface="Arial"/>
              <a:cs typeface="Arial"/>
            </a:endParaRPr>
          </a:p>
          <a:p>
            <a:r>
              <a:rPr lang="en-US" sz="2000" b="1" dirty="0">
                <a:latin typeface="Arial"/>
                <a:cs typeface="Arial"/>
              </a:rPr>
              <a:t>How does it differ from competitors?</a:t>
            </a:r>
            <a:endParaRPr lang="en-US" sz="2000" dirty="0">
              <a:latin typeface="Arial"/>
              <a:cs typeface="Arial"/>
            </a:endParaRPr>
          </a:p>
          <a:p>
            <a:r>
              <a:rPr lang="en-US" sz="2000" dirty="0">
                <a:latin typeface="Arial"/>
                <a:cs typeface="Arial"/>
              </a:rPr>
              <a:t>Unlike traditional book retailers, Amazon.com provides a </a:t>
            </a:r>
            <a:endParaRPr lang="en-US" dirty="0">
              <a:latin typeface="Arial"/>
              <a:cs typeface="Arial"/>
            </a:endParaRPr>
          </a:p>
          <a:p>
            <a:r>
              <a:rPr lang="en-US" sz="2000" dirty="0">
                <a:latin typeface="Arial"/>
                <a:cs typeface="Arial"/>
              </a:rPr>
              <a:t>combination of convenience, low prices and selection.</a:t>
            </a:r>
            <a:endParaRPr lang="en-US">
              <a:latin typeface="Arial"/>
              <a:cs typeface="Arial"/>
            </a:endParaRPr>
          </a:p>
          <a:p>
            <a:endParaRPr lang="en-US" sz="2000" b="1"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2.3 Positioning</a:t>
            </a:r>
            <a:endParaRPr lang="en-US" dirty="0"/>
          </a:p>
        </p:txBody>
      </p:sp>
      <p:pic>
        <p:nvPicPr>
          <p:cNvPr id="6" name="Picture 7">
            <a:extLst>
              <a:ext uri="{FF2B5EF4-FFF2-40B4-BE49-F238E27FC236}">
                <a16:creationId xmlns:a16="http://schemas.microsoft.com/office/drawing/2014/main" id="{D5249B53-6B82-DB05-E85E-635EE564992B}"/>
              </a:ext>
            </a:extLst>
          </p:cNvPr>
          <p:cNvPicPr>
            <a:picLocks noChangeAspect="1"/>
          </p:cNvPicPr>
          <p:nvPr/>
        </p:nvPicPr>
        <p:blipFill>
          <a:blip r:embed="rId2"/>
          <a:stretch>
            <a:fillRect/>
          </a:stretch>
        </p:blipFill>
        <p:spPr>
          <a:xfrm>
            <a:off x="7470475" y="1467928"/>
            <a:ext cx="1449239" cy="1506748"/>
          </a:xfrm>
          <a:prstGeom prst="rect">
            <a:avLst/>
          </a:prstGeom>
        </p:spPr>
      </p:pic>
      <p:pic>
        <p:nvPicPr>
          <p:cNvPr id="8" name="Picture 8">
            <a:extLst>
              <a:ext uri="{FF2B5EF4-FFF2-40B4-BE49-F238E27FC236}">
                <a16:creationId xmlns:a16="http://schemas.microsoft.com/office/drawing/2014/main" id="{682392AD-7E88-1DA1-4FA3-03C23B1E617E}"/>
              </a:ext>
            </a:extLst>
          </p:cNvPr>
          <p:cNvPicPr>
            <a:picLocks noChangeAspect="1"/>
          </p:cNvPicPr>
          <p:nvPr/>
        </p:nvPicPr>
        <p:blipFill>
          <a:blip r:embed="rId3"/>
          <a:stretch>
            <a:fillRect/>
          </a:stretch>
        </p:blipFill>
        <p:spPr>
          <a:xfrm>
            <a:off x="7470475" y="3193211"/>
            <a:ext cx="1449238" cy="1449238"/>
          </a:xfrm>
          <a:prstGeom prst="rect">
            <a:avLst/>
          </a:prstGeom>
        </p:spPr>
      </p:pic>
      <p:pic>
        <p:nvPicPr>
          <p:cNvPr id="9" name="Picture 9">
            <a:extLst>
              <a:ext uri="{FF2B5EF4-FFF2-40B4-BE49-F238E27FC236}">
                <a16:creationId xmlns:a16="http://schemas.microsoft.com/office/drawing/2014/main" id="{7DA06962-EEAF-5E94-4A9B-AFE19C75F26F}"/>
              </a:ext>
            </a:extLst>
          </p:cNvPr>
          <p:cNvPicPr>
            <a:picLocks noChangeAspect="1"/>
          </p:cNvPicPr>
          <p:nvPr/>
        </p:nvPicPr>
        <p:blipFill>
          <a:blip r:embed="rId4"/>
          <a:stretch>
            <a:fillRect/>
          </a:stretch>
        </p:blipFill>
        <p:spPr>
          <a:xfrm>
            <a:off x="7470475" y="4832230"/>
            <a:ext cx="1434861" cy="1434861"/>
          </a:xfrm>
          <a:prstGeom prst="rect">
            <a:avLst/>
          </a:prstGeom>
        </p:spPr>
      </p:pic>
    </p:spTree>
    <p:extLst>
      <p:ext uri="{BB962C8B-B14F-4D97-AF65-F5344CB8AC3E}">
        <p14:creationId xmlns:p14="http://schemas.microsoft.com/office/powerpoint/2010/main" val="103653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88815"/>
            <a:ext cx="8705693" cy="2215991"/>
          </a:xfrm>
          <a:prstGeom prst="rect">
            <a:avLst/>
          </a:prstGeom>
          <a:noFill/>
        </p:spPr>
        <p:txBody>
          <a:bodyPr wrap="square" lIns="91440" tIns="45720" rIns="91440" bIns="45720" rtlCol="0" anchor="t">
            <a:spAutoFit/>
          </a:bodyPr>
          <a:lstStyle/>
          <a:p>
            <a:endParaRPr lang="en-US" sz="2000" b="1" dirty="0">
              <a:latin typeface="Arial"/>
              <a:cs typeface="Arial"/>
            </a:endParaRPr>
          </a:p>
          <a:p>
            <a:r>
              <a:rPr lang="en-US" sz="2000" b="1" dirty="0">
                <a:latin typeface="Arial"/>
                <a:cs typeface="Arial"/>
              </a:rPr>
              <a:t>The overview is that we select the target segment, determine the relative competitive offerings, understand our potential differentiator dimensions, select the sample of customers in the target segments and move on to developing our messages.</a:t>
            </a:r>
            <a:endParaRPr lang="en-US" b="1"/>
          </a:p>
          <a:p>
            <a:endParaRPr lang="en-US" sz="2000" b="1"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2.3 Positioning</a:t>
            </a:r>
            <a:endParaRPr lang="en-US" dirty="0"/>
          </a:p>
        </p:txBody>
      </p:sp>
    </p:spTree>
    <p:extLst>
      <p:ext uri="{BB962C8B-B14F-4D97-AF65-F5344CB8AC3E}">
        <p14:creationId xmlns:p14="http://schemas.microsoft.com/office/powerpoint/2010/main" val="2421340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88815"/>
            <a:ext cx="8705693" cy="5016758"/>
          </a:xfrm>
          <a:prstGeom prst="rect">
            <a:avLst/>
          </a:prstGeom>
          <a:noFill/>
        </p:spPr>
        <p:txBody>
          <a:bodyPr wrap="square" lIns="91440" tIns="45720" rIns="91440" bIns="45720" rtlCol="0" anchor="t">
            <a:spAutoFit/>
          </a:bodyPr>
          <a:lstStyle/>
          <a:p>
            <a:r>
              <a:rPr lang="en-US" sz="2000" b="1" dirty="0">
                <a:latin typeface="Arial"/>
                <a:cs typeface="Arial"/>
              </a:rPr>
              <a:t>2. Positioning: strategies and examples</a:t>
            </a:r>
            <a:endParaRPr lang="en-US" sz="2000" dirty="0">
              <a:latin typeface="Arial"/>
              <a:cs typeface="Arial"/>
            </a:endParaRPr>
          </a:p>
          <a:p>
            <a:r>
              <a:rPr lang="en-US" sz="2000" dirty="0">
                <a:latin typeface="Arial"/>
                <a:cs typeface="Arial"/>
              </a:rPr>
              <a:t>Positioning can be by attribute, by benefit, by price or quality, by usage occasion, by product user, with respect to the product category, with respect to a specific competitor or competitors, by emotion or by pre-emption. Let’s see some examples:</a:t>
            </a:r>
            <a:endParaRPr lang="en-US" sz="2000" dirty="0"/>
          </a:p>
          <a:p>
            <a:r>
              <a:rPr lang="en-US" sz="2000" b="1" dirty="0">
                <a:latin typeface="Arial"/>
                <a:cs typeface="Arial"/>
              </a:rPr>
              <a:t>Positioning by attribute</a:t>
            </a:r>
            <a:endParaRPr lang="en-US" sz="2000" dirty="0">
              <a:latin typeface="Arial"/>
              <a:cs typeface="Arial"/>
            </a:endParaRPr>
          </a:p>
          <a:p>
            <a:r>
              <a:rPr lang="en-US" sz="2000" dirty="0">
                <a:latin typeface="Arial"/>
                <a:cs typeface="Arial"/>
              </a:rPr>
              <a:t>If positioning is by attribute, we need to ask: what is it that </a:t>
            </a:r>
            <a:endParaRPr lang="en-US" dirty="0"/>
          </a:p>
          <a:p>
            <a:r>
              <a:rPr lang="en-US" sz="2000" dirty="0">
                <a:latin typeface="Arial"/>
                <a:cs typeface="Arial"/>
              </a:rPr>
              <a:t>the product has? For example, this could be baking soda </a:t>
            </a:r>
            <a:endParaRPr lang="en-US"/>
          </a:p>
          <a:p>
            <a:r>
              <a:rPr lang="en-US" sz="2000" dirty="0">
                <a:latin typeface="Arial"/>
                <a:cs typeface="Arial"/>
              </a:rPr>
              <a:t>toothpaste, or any number of things: food with chocolate, or </a:t>
            </a:r>
            <a:endParaRPr lang="en-US"/>
          </a:p>
          <a:p>
            <a:r>
              <a:rPr lang="en-US" sz="2000" dirty="0">
                <a:latin typeface="Arial"/>
                <a:cs typeface="Arial"/>
              </a:rPr>
              <a:t>some so-called healthy berries, etc.</a:t>
            </a:r>
            <a:endParaRPr lang="en-US"/>
          </a:p>
          <a:p>
            <a:endParaRPr lang="en-US" sz="2000" b="1" dirty="0"/>
          </a:p>
          <a:p>
            <a:r>
              <a:rPr lang="en-US" sz="2000" b="1" dirty="0">
                <a:latin typeface="Arial"/>
                <a:cs typeface="Arial"/>
              </a:rPr>
              <a:t>Positioning by benefit</a:t>
            </a:r>
            <a:endParaRPr lang="en-US" sz="2000" dirty="0">
              <a:latin typeface="Arial"/>
              <a:cs typeface="Arial"/>
            </a:endParaRPr>
          </a:p>
          <a:p>
            <a:r>
              <a:rPr lang="en-US" sz="2000" dirty="0">
                <a:latin typeface="Arial"/>
                <a:cs typeface="Arial"/>
              </a:rPr>
              <a:t>Next, we have positioning by benefit. This is where the product</a:t>
            </a:r>
            <a:endParaRPr lang="en-US" dirty="0">
              <a:latin typeface="Arial"/>
              <a:cs typeface="Arial"/>
            </a:endParaRPr>
          </a:p>
          <a:p>
            <a:r>
              <a:rPr lang="en-US" sz="2000" dirty="0">
                <a:latin typeface="Arial"/>
                <a:cs typeface="Arial"/>
              </a:rPr>
              <a:t>is promoted through some kind of advantage that it offers to </a:t>
            </a:r>
            <a:endParaRPr lang="en-US" dirty="0">
              <a:latin typeface="Arial"/>
              <a:cs typeface="Arial"/>
            </a:endParaRPr>
          </a:p>
          <a:p>
            <a:r>
              <a:rPr lang="en-US" sz="2000" dirty="0">
                <a:latin typeface="Arial"/>
                <a:cs typeface="Arial"/>
              </a:rPr>
              <a:t>the consumer. An example would be Colgate toothpaste, </a:t>
            </a:r>
            <a:endParaRPr lang="en-US">
              <a:latin typeface="Arial"/>
              <a:cs typeface="Arial"/>
            </a:endParaRPr>
          </a:p>
          <a:p>
            <a:r>
              <a:rPr lang="en-US" sz="2000" dirty="0">
                <a:latin typeface="Arial"/>
                <a:cs typeface="Arial"/>
              </a:rPr>
              <a:t>which provides the benefit of 12-hour dental protection.</a:t>
            </a:r>
            <a:endParaRPr lang="en-US"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2.3 Positioning</a:t>
            </a:r>
            <a:endParaRPr lang="en-US" dirty="0"/>
          </a:p>
        </p:txBody>
      </p:sp>
      <p:pic>
        <p:nvPicPr>
          <p:cNvPr id="6" name="Picture 7" descr="Text&#10;&#10;Description automatically generated">
            <a:extLst>
              <a:ext uri="{FF2B5EF4-FFF2-40B4-BE49-F238E27FC236}">
                <a16:creationId xmlns:a16="http://schemas.microsoft.com/office/drawing/2014/main" id="{D4CC6D1A-0ABB-CF87-2A25-53C44B08944B}"/>
              </a:ext>
            </a:extLst>
          </p:cNvPr>
          <p:cNvPicPr>
            <a:picLocks noChangeAspect="1"/>
          </p:cNvPicPr>
          <p:nvPr/>
        </p:nvPicPr>
        <p:blipFill>
          <a:blip r:embed="rId2"/>
          <a:stretch>
            <a:fillRect/>
          </a:stretch>
        </p:blipFill>
        <p:spPr>
          <a:xfrm>
            <a:off x="7513607" y="3025669"/>
            <a:ext cx="1377353" cy="1338623"/>
          </a:xfrm>
          <a:prstGeom prst="rect">
            <a:avLst/>
          </a:prstGeom>
        </p:spPr>
      </p:pic>
      <p:pic>
        <p:nvPicPr>
          <p:cNvPr id="8" name="Picture 8" descr="A picture containing text, accessory, band-aid&#10;&#10;Description automatically generated">
            <a:extLst>
              <a:ext uri="{FF2B5EF4-FFF2-40B4-BE49-F238E27FC236}">
                <a16:creationId xmlns:a16="http://schemas.microsoft.com/office/drawing/2014/main" id="{BC5145AD-2CA8-BF06-C949-2565AC3549F3}"/>
              </a:ext>
            </a:extLst>
          </p:cNvPr>
          <p:cNvPicPr>
            <a:picLocks noChangeAspect="1"/>
          </p:cNvPicPr>
          <p:nvPr/>
        </p:nvPicPr>
        <p:blipFill>
          <a:blip r:embed="rId3"/>
          <a:stretch>
            <a:fillRect/>
          </a:stretch>
        </p:blipFill>
        <p:spPr>
          <a:xfrm>
            <a:off x="7513608" y="4875362"/>
            <a:ext cx="1377351" cy="1377351"/>
          </a:xfrm>
          <a:prstGeom prst="rect">
            <a:avLst/>
          </a:prstGeom>
        </p:spPr>
      </p:pic>
    </p:spTree>
    <p:extLst>
      <p:ext uri="{BB962C8B-B14F-4D97-AF65-F5344CB8AC3E}">
        <p14:creationId xmlns:p14="http://schemas.microsoft.com/office/powerpoint/2010/main" val="264264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88815"/>
            <a:ext cx="8705693" cy="5016758"/>
          </a:xfrm>
          <a:prstGeom prst="rect">
            <a:avLst/>
          </a:prstGeom>
          <a:noFill/>
        </p:spPr>
        <p:txBody>
          <a:bodyPr wrap="square" lIns="91440" tIns="45720" rIns="91440" bIns="45720" rtlCol="0" anchor="t">
            <a:spAutoFit/>
          </a:bodyPr>
          <a:lstStyle/>
          <a:p>
            <a:r>
              <a:rPr lang="en-US" sz="2000" b="1" dirty="0">
                <a:latin typeface="Arial"/>
                <a:cs typeface="Arial"/>
              </a:rPr>
              <a:t>2. Positioning: strategies and examples</a:t>
            </a:r>
            <a:endParaRPr lang="en-US" sz="2000" dirty="0">
              <a:latin typeface="Arial"/>
              <a:cs typeface="Arial"/>
            </a:endParaRPr>
          </a:p>
          <a:p>
            <a:r>
              <a:rPr lang="en-US" sz="2000" b="1" dirty="0">
                <a:latin typeface="Arial"/>
                <a:cs typeface="Arial"/>
              </a:rPr>
              <a:t>Positioning by price or quality</a:t>
            </a:r>
          </a:p>
          <a:p>
            <a:r>
              <a:rPr lang="en-US" sz="2000" dirty="0">
                <a:latin typeface="Arial"/>
                <a:cs typeface="Arial"/>
              </a:rPr>
              <a:t>We can also position by price or quality. For example, John </a:t>
            </a:r>
            <a:endParaRPr lang="en-US" dirty="0"/>
          </a:p>
          <a:p>
            <a:r>
              <a:rPr lang="en-US" sz="2000" dirty="0">
                <a:latin typeface="Arial"/>
                <a:cs typeface="Arial"/>
              </a:rPr>
              <a:t>Lewis in the UK is a chain of upscale department stores and </a:t>
            </a:r>
            <a:endParaRPr lang="en-US"/>
          </a:p>
          <a:p>
            <a:r>
              <a:rPr lang="en-US" sz="2000" dirty="0">
                <a:latin typeface="Arial"/>
                <a:cs typeface="Arial"/>
              </a:rPr>
              <a:t>Tesco is a chain which has lower priced products. Tesco's </a:t>
            </a:r>
            <a:endParaRPr lang="en-US"/>
          </a:p>
          <a:p>
            <a:r>
              <a:rPr lang="en-US" sz="2000" dirty="0">
                <a:latin typeface="Arial"/>
                <a:cs typeface="Arial"/>
              </a:rPr>
              <a:t>motto is ‘every little helps’, thus implying a price-quality </a:t>
            </a:r>
            <a:endParaRPr lang="en-US"/>
          </a:p>
          <a:p>
            <a:r>
              <a:rPr lang="en-US" sz="2000" dirty="0">
                <a:latin typeface="Arial"/>
                <a:cs typeface="Arial"/>
              </a:rPr>
              <a:t>relationship. John Lewis positions itself as a higher price, but </a:t>
            </a:r>
            <a:endParaRPr lang="en-US"/>
          </a:p>
          <a:p>
            <a:r>
              <a:rPr lang="en-US" sz="2000" dirty="0">
                <a:latin typeface="Arial"/>
                <a:cs typeface="Arial"/>
              </a:rPr>
              <a:t>very good quality retailer, while Tesco positions itself as offering good quality but at a much lower price.</a:t>
            </a:r>
            <a:endParaRPr lang="en-US"/>
          </a:p>
          <a:p>
            <a:endParaRPr lang="en-US" sz="2000" dirty="0">
              <a:latin typeface="Arial"/>
              <a:cs typeface="Arial"/>
            </a:endParaRPr>
          </a:p>
          <a:p>
            <a:r>
              <a:rPr lang="en-US" sz="2000" b="1" dirty="0">
                <a:latin typeface="Arial"/>
                <a:cs typeface="Arial"/>
              </a:rPr>
              <a:t>Positioning by use/occasion</a:t>
            </a:r>
            <a:endParaRPr lang="en-US" sz="2000" dirty="0">
              <a:latin typeface="Arial"/>
              <a:cs typeface="Arial"/>
            </a:endParaRPr>
          </a:p>
          <a:p>
            <a:r>
              <a:rPr lang="en-US" sz="2000" dirty="0">
                <a:latin typeface="Arial"/>
                <a:cs typeface="Arial"/>
              </a:rPr>
              <a:t>If we use usage or occasion for positioning, we market the </a:t>
            </a:r>
            <a:endParaRPr lang="en-US" dirty="0"/>
          </a:p>
          <a:p>
            <a:r>
              <a:rPr lang="en-US" sz="2000" dirty="0">
                <a:latin typeface="Arial"/>
                <a:cs typeface="Arial"/>
              </a:rPr>
              <a:t>product according to the situation, for example, whether the </a:t>
            </a:r>
            <a:endParaRPr lang="en-US"/>
          </a:p>
          <a:p>
            <a:r>
              <a:rPr lang="en-US" sz="2000" dirty="0">
                <a:latin typeface="Arial"/>
                <a:cs typeface="Arial"/>
              </a:rPr>
              <a:t>product is for the daytime or the night-time. Night Nurse is </a:t>
            </a:r>
            <a:endParaRPr lang="en-US"/>
          </a:p>
          <a:p>
            <a:r>
              <a:rPr lang="en-US" sz="2000" dirty="0">
                <a:latin typeface="Arial"/>
                <a:cs typeface="Arial"/>
              </a:rPr>
              <a:t>one of these products. It is taken for flu and fever, but it is </a:t>
            </a:r>
            <a:endParaRPr lang="en-US"/>
          </a:p>
          <a:p>
            <a:r>
              <a:rPr lang="en-US" sz="2000" dirty="0">
                <a:latin typeface="Arial"/>
                <a:cs typeface="Arial"/>
              </a:rPr>
              <a:t>clearly positioned for using at night.</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2.3 Positioning</a:t>
            </a:r>
            <a:endParaRPr lang="en-US" dirty="0"/>
          </a:p>
        </p:txBody>
      </p:sp>
      <p:pic>
        <p:nvPicPr>
          <p:cNvPr id="9" name="Picture 9" descr="Text&#10;&#10;Description automatically generated">
            <a:extLst>
              <a:ext uri="{FF2B5EF4-FFF2-40B4-BE49-F238E27FC236}">
                <a16:creationId xmlns:a16="http://schemas.microsoft.com/office/drawing/2014/main" id="{1EAAD5AC-2FA9-5632-DAF8-3BB5F438E82C}"/>
              </a:ext>
            </a:extLst>
          </p:cNvPr>
          <p:cNvPicPr>
            <a:picLocks noChangeAspect="1"/>
          </p:cNvPicPr>
          <p:nvPr/>
        </p:nvPicPr>
        <p:blipFill>
          <a:blip r:embed="rId2"/>
          <a:stretch>
            <a:fillRect/>
          </a:stretch>
        </p:blipFill>
        <p:spPr>
          <a:xfrm>
            <a:off x="7441721" y="1942381"/>
            <a:ext cx="1521125" cy="1477993"/>
          </a:xfrm>
          <a:prstGeom prst="rect">
            <a:avLst/>
          </a:prstGeom>
        </p:spPr>
      </p:pic>
      <p:pic>
        <p:nvPicPr>
          <p:cNvPr id="10" name="Picture 10" descr="A picture containing indoor, floor, plastic&#10;&#10;Description automatically generated">
            <a:extLst>
              <a:ext uri="{FF2B5EF4-FFF2-40B4-BE49-F238E27FC236}">
                <a16:creationId xmlns:a16="http://schemas.microsoft.com/office/drawing/2014/main" id="{05AA1275-80C6-980E-59C9-57507F2AC3BA}"/>
              </a:ext>
            </a:extLst>
          </p:cNvPr>
          <p:cNvPicPr>
            <a:picLocks noChangeAspect="1"/>
          </p:cNvPicPr>
          <p:nvPr/>
        </p:nvPicPr>
        <p:blipFill>
          <a:blip r:embed="rId3"/>
          <a:stretch>
            <a:fillRect/>
          </a:stretch>
        </p:blipFill>
        <p:spPr>
          <a:xfrm>
            <a:off x="7441721" y="4602192"/>
            <a:ext cx="1521125" cy="1521125"/>
          </a:xfrm>
          <a:prstGeom prst="rect">
            <a:avLst/>
          </a:prstGeom>
        </p:spPr>
      </p:pic>
    </p:spTree>
    <p:extLst>
      <p:ext uri="{BB962C8B-B14F-4D97-AF65-F5344CB8AC3E}">
        <p14:creationId xmlns:p14="http://schemas.microsoft.com/office/powerpoint/2010/main" val="241269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88815"/>
            <a:ext cx="8705693" cy="4985980"/>
          </a:xfrm>
          <a:prstGeom prst="rect">
            <a:avLst/>
          </a:prstGeom>
          <a:noFill/>
        </p:spPr>
        <p:txBody>
          <a:bodyPr wrap="square" lIns="91440" tIns="45720" rIns="91440" bIns="45720" rtlCol="0" anchor="t">
            <a:spAutoFit/>
          </a:bodyPr>
          <a:lstStyle/>
          <a:p>
            <a:r>
              <a:rPr lang="en-US" sz="2000" b="1" dirty="0">
                <a:latin typeface="Arial"/>
                <a:cs typeface="Arial"/>
              </a:rPr>
              <a:t>2. Positioning: strategies and examples</a:t>
            </a:r>
            <a:endParaRPr lang="en-US" sz="2000" dirty="0">
              <a:latin typeface="Arial"/>
              <a:cs typeface="Arial"/>
            </a:endParaRPr>
          </a:p>
          <a:p>
            <a:r>
              <a:rPr lang="en-US" sz="2000" b="1" dirty="0">
                <a:latin typeface="Arial"/>
                <a:cs typeface="Arial"/>
              </a:rPr>
              <a:t>Positioning by product user</a:t>
            </a:r>
            <a:endParaRPr lang="en-US" sz="2000" dirty="0">
              <a:latin typeface="Arial"/>
              <a:cs typeface="Arial"/>
            </a:endParaRPr>
          </a:p>
          <a:p>
            <a:r>
              <a:rPr lang="en-US" sz="2000" dirty="0">
                <a:latin typeface="Arial"/>
                <a:cs typeface="Arial"/>
              </a:rPr>
              <a:t>The user may also allow for different positioning. Gerber </a:t>
            </a:r>
            <a:endParaRPr lang="en-US" dirty="0"/>
          </a:p>
          <a:p>
            <a:r>
              <a:rPr lang="en-US" sz="2000" dirty="0">
                <a:latin typeface="Arial"/>
                <a:cs typeface="Arial"/>
              </a:rPr>
              <a:t>graduates is an example of this. Gerber is a baby food </a:t>
            </a:r>
            <a:endParaRPr lang="en-US"/>
          </a:p>
          <a:p>
            <a:r>
              <a:rPr lang="en-US" sz="2000" dirty="0">
                <a:latin typeface="Arial"/>
                <a:cs typeface="Arial"/>
              </a:rPr>
              <a:t>company and they position their products in their baby food </a:t>
            </a:r>
            <a:endParaRPr lang="en-US"/>
          </a:p>
          <a:p>
            <a:r>
              <a:rPr lang="en-US" sz="2000" dirty="0">
                <a:latin typeface="Arial"/>
                <a:cs typeface="Arial"/>
              </a:rPr>
              <a:t>line according to how many months old the baby is. The user </a:t>
            </a:r>
            <a:endParaRPr lang="en-US"/>
          </a:p>
          <a:p>
            <a:r>
              <a:rPr lang="en-US" sz="2000" dirty="0">
                <a:latin typeface="Arial"/>
                <a:cs typeface="Arial"/>
              </a:rPr>
              <a:t>graduates from being an infant of 0 to 3 months to the next </a:t>
            </a:r>
            <a:endParaRPr lang="en-US"/>
          </a:p>
          <a:p>
            <a:r>
              <a:rPr lang="en-US" sz="2000" dirty="0">
                <a:latin typeface="Arial"/>
                <a:cs typeface="Arial"/>
              </a:rPr>
              <a:t>stage of 3 to 6 months, and so the positioning of each of Gerber's products is based on the growth of the baby.</a:t>
            </a:r>
            <a:endParaRPr lang="en-US" sz="2000" dirty="0"/>
          </a:p>
          <a:p>
            <a:endParaRPr lang="en-US" sz="2000" dirty="0"/>
          </a:p>
          <a:p>
            <a:r>
              <a:rPr lang="en-US" sz="2000" b="1" dirty="0">
                <a:latin typeface="Arial"/>
                <a:cs typeface="Arial"/>
              </a:rPr>
              <a:t>Positioning by category</a:t>
            </a:r>
            <a:endParaRPr lang="en-US" sz="2000" dirty="0">
              <a:latin typeface="Arial"/>
              <a:cs typeface="Arial"/>
            </a:endParaRPr>
          </a:p>
          <a:p>
            <a:r>
              <a:rPr lang="en-US" sz="2000" dirty="0">
                <a:latin typeface="Arial"/>
                <a:cs typeface="Arial"/>
              </a:rPr>
              <a:t>Next, we can position by category. For example, in the </a:t>
            </a:r>
            <a:endParaRPr lang="en-US" dirty="0">
              <a:latin typeface="Arial"/>
              <a:cs typeface="Arial"/>
            </a:endParaRPr>
          </a:p>
          <a:p>
            <a:r>
              <a:rPr lang="en-US" sz="2000" dirty="0">
                <a:latin typeface="Arial"/>
                <a:cs typeface="Arial"/>
              </a:rPr>
              <a:t>carbonated soft drinks market, where caffeinated drinks </a:t>
            </a:r>
            <a:endParaRPr lang="en-US">
              <a:latin typeface="Arial"/>
              <a:cs typeface="Arial"/>
            </a:endParaRPr>
          </a:p>
          <a:p>
            <a:r>
              <a:rPr lang="en-US" sz="2000" dirty="0">
                <a:latin typeface="Arial"/>
                <a:cs typeface="Arial"/>
              </a:rPr>
              <a:t>have a high market share, 7 Up positioned itself as a cola.</a:t>
            </a:r>
            <a:endParaRPr lang="en-US">
              <a:latin typeface="Arial"/>
              <a:cs typeface="Arial"/>
            </a:endParaRPr>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2.3 Positioning</a:t>
            </a:r>
            <a:endParaRPr lang="en-US" dirty="0"/>
          </a:p>
        </p:txBody>
      </p:sp>
      <p:pic>
        <p:nvPicPr>
          <p:cNvPr id="6" name="Picture 7" descr="A picture containing text, orange&#10;&#10;Description automatically generated">
            <a:extLst>
              <a:ext uri="{FF2B5EF4-FFF2-40B4-BE49-F238E27FC236}">
                <a16:creationId xmlns:a16="http://schemas.microsoft.com/office/drawing/2014/main" id="{711E5414-B66B-45F4-D317-C39FCF35D732}"/>
              </a:ext>
            </a:extLst>
          </p:cNvPr>
          <p:cNvPicPr>
            <a:picLocks noChangeAspect="1"/>
          </p:cNvPicPr>
          <p:nvPr/>
        </p:nvPicPr>
        <p:blipFill>
          <a:blip r:embed="rId2"/>
          <a:stretch>
            <a:fillRect/>
          </a:stretch>
        </p:blipFill>
        <p:spPr>
          <a:xfrm>
            <a:off x="7398589" y="2028645"/>
            <a:ext cx="1593012" cy="1578634"/>
          </a:xfrm>
          <a:prstGeom prst="rect">
            <a:avLst/>
          </a:prstGeom>
        </p:spPr>
      </p:pic>
      <p:pic>
        <p:nvPicPr>
          <p:cNvPr id="8" name="Picture 10" descr="A picture containing bottle, beverage, soft drink, drink&#10;&#10;Description automatically generated">
            <a:extLst>
              <a:ext uri="{FF2B5EF4-FFF2-40B4-BE49-F238E27FC236}">
                <a16:creationId xmlns:a16="http://schemas.microsoft.com/office/drawing/2014/main" id="{929564D4-C0DA-70C4-81D2-7929565EA489}"/>
              </a:ext>
            </a:extLst>
          </p:cNvPr>
          <p:cNvPicPr>
            <a:picLocks noChangeAspect="1"/>
          </p:cNvPicPr>
          <p:nvPr/>
        </p:nvPicPr>
        <p:blipFill>
          <a:blip r:embed="rId3"/>
          <a:stretch>
            <a:fillRect/>
          </a:stretch>
        </p:blipFill>
        <p:spPr>
          <a:xfrm>
            <a:off x="7398589" y="4530306"/>
            <a:ext cx="1593012" cy="1621767"/>
          </a:xfrm>
          <a:prstGeom prst="rect">
            <a:avLst/>
          </a:prstGeom>
        </p:spPr>
      </p:pic>
    </p:spTree>
    <p:extLst>
      <p:ext uri="{BB962C8B-B14F-4D97-AF65-F5344CB8AC3E}">
        <p14:creationId xmlns:p14="http://schemas.microsoft.com/office/powerpoint/2010/main" val="148192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88815"/>
            <a:ext cx="8705693" cy="5016758"/>
          </a:xfrm>
          <a:prstGeom prst="rect">
            <a:avLst/>
          </a:prstGeom>
          <a:noFill/>
        </p:spPr>
        <p:txBody>
          <a:bodyPr wrap="square" lIns="91440" tIns="45720" rIns="91440" bIns="45720" rtlCol="0" anchor="t">
            <a:spAutoFit/>
          </a:bodyPr>
          <a:lstStyle/>
          <a:p>
            <a:r>
              <a:rPr lang="en-US" sz="2000" b="1" dirty="0">
                <a:latin typeface="Arial"/>
                <a:cs typeface="Arial"/>
              </a:rPr>
              <a:t>2. Positioning: strategies and examples</a:t>
            </a:r>
            <a:endParaRPr lang="en-US" sz="2000" dirty="0">
              <a:latin typeface="Arial"/>
              <a:cs typeface="Arial"/>
            </a:endParaRPr>
          </a:p>
          <a:p>
            <a:r>
              <a:rPr lang="en-US" sz="2000" b="1" dirty="0">
                <a:latin typeface="Arial"/>
                <a:cs typeface="Arial"/>
              </a:rPr>
              <a:t>Positioning by competitor</a:t>
            </a:r>
            <a:endParaRPr lang="en-US" sz="2000" dirty="0">
              <a:latin typeface="Arial"/>
              <a:cs typeface="Arial"/>
            </a:endParaRPr>
          </a:p>
          <a:p>
            <a:r>
              <a:rPr lang="en-US" sz="2000" dirty="0">
                <a:latin typeface="Arial"/>
                <a:cs typeface="Arial"/>
              </a:rPr>
              <a:t>Another way to position is directly against the competition. </a:t>
            </a:r>
            <a:endParaRPr lang="en-US" dirty="0"/>
          </a:p>
          <a:p>
            <a:r>
              <a:rPr lang="en-US" sz="2000" dirty="0">
                <a:latin typeface="Arial"/>
                <a:cs typeface="Arial"/>
              </a:rPr>
              <a:t>For instance, Subway has an interesting take on sandwiches </a:t>
            </a:r>
            <a:endParaRPr lang="en-US"/>
          </a:p>
          <a:p>
            <a:r>
              <a:rPr lang="en-US" sz="2000" dirty="0">
                <a:latin typeface="Arial"/>
                <a:cs typeface="Arial"/>
              </a:rPr>
              <a:t>versus Domino’s Pizza.</a:t>
            </a:r>
            <a:endParaRPr lang="en-US"/>
          </a:p>
          <a:p>
            <a:endParaRPr lang="en-US" sz="2000" b="1" dirty="0">
              <a:latin typeface="Arial"/>
              <a:cs typeface="Arial"/>
            </a:endParaRPr>
          </a:p>
          <a:p>
            <a:r>
              <a:rPr lang="en-US" sz="2000" b="1" dirty="0">
                <a:latin typeface="Arial"/>
                <a:cs typeface="Arial"/>
              </a:rPr>
              <a:t>Positioning by emotion</a:t>
            </a:r>
            <a:endParaRPr lang="en-US" sz="2000" dirty="0">
              <a:latin typeface="Arial"/>
              <a:cs typeface="Arial"/>
            </a:endParaRPr>
          </a:p>
          <a:p>
            <a:r>
              <a:rPr lang="en-US" sz="2000" dirty="0">
                <a:latin typeface="Arial"/>
                <a:cs typeface="Arial"/>
              </a:rPr>
              <a:t>There is also positioning by emotion, for example, here, </a:t>
            </a:r>
            <a:r>
              <a:rPr lang="en-US" sz="2000" dirty="0" err="1">
                <a:latin typeface="Arial"/>
                <a:cs typeface="Arial"/>
              </a:rPr>
              <a:t>NiQuitin</a:t>
            </a:r>
            <a:r>
              <a:rPr lang="en-US" sz="2000" dirty="0">
                <a:latin typeface="Arial"/>
                <a:cs typeface="Arial"/>
              </a:rPr>
              <a:t> is using parental responsibility as an emotional reason to quit smoking. The message in the ad is: if you want to spend more time with your kids, quit smoking with </a:t>
            </a:r>
            <a:r>
              <a:rPr lang="en-US" sz="2000" dirty="0" err="1">
                <a:latin typeface="Arial"/>
                <a:cs typeface="Arial"/>
              </a:rPr>
              <a:t>NiQuitin</a:t>
            </a:r>
            <a:r>
              <a:rPr lang="en-US" sz="2000" dirty="0">
                <a:latin typeface="Arial"/>
                <a:cs typeface="Arial"/>
              </a:rPr>
              <a:t>.</a:t>
            </a:r>
          </a:p>
          <a:p>
            <a:endParaRPr lang="en-US" sz="2000" dirty="0">
              <a:latin typeface="Arial"/>
              <a:cs typeface="Arial"/>
            </a:endParaRPr>
          </a:p>
          <a:p>
            <a:r>
              <a:rPr lang="en-US" sz="2000" dirty="0">
                <a:latin typeface="Arial"/>
                <a:cs typeface="Arial"/>
              </a:rPr>
              <a:t>Image attribution: </a:t>
            </a:r>
            <a:r>
              <a:rPr lang="en-US" sz="2000" u="sng" dirty="0">
                <a:latin typeface="Arial"/>
                <a:cs typeface="Arial"/>
                <a:hlinkClick r:id="rId2"/>
              </a:rPr>
              <a:t>NiQuitin</a:t>
            </a:r>
            <a:endParaRPr lang="en-US">
              <a:latin typeface="Arial"/>
              <a:cs typeface="Arial"/>
            </a:endParaRPr>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2.3 Positioning</a:t>
            </a:r>
            <a:endParaRPr lang="en-US" dirty="0"/>
          </a:p>
        </p:txBody>
      </p:sp>
      <p:pic>
        <p:nvPicPr>
          <p:cNvPr id="9" name="Picture 9" descr="A picture containing text, outdoor, sign, shop&#10;&#10;Description automatically generated">
            <a:extLst>
              <a:ext uri="{FF2B5EF4-FFF2-40B4-BE49-F238E27FC236}">
                <a16:creationId xmlns:a16="http://schemas.microsoft.com/office/drawing/2014/main" id="{925B1BE0-515E-69E7-7B0B-628C9F4769D5}"/>
              </a:ext>
            </a:extLst>
          </p:cNvPr>
          <p:cNvPicPr>
            <a:picLocks noChangeAspect="1"/>
          </p:cNvPicPr>
          <p:nvPr/>
        </p:nvPicPr>
        <p:blipFill>
          <a:blip r:embed="rId3"/>
          <a:stretch>
            <a:fillRect/>
          </a:stretch>
        </p:blipFill>
        <p:spPr>
          <a:xfrm>
            <a:off x="7312325" y="1755475"/>
            <a:ext cx="1521125" cy="1506748"/>
          </a:xfrm>
          <a:prstGeom prst="rect">
            <a:avLst/>
          </a:prstGeom>
        </p:spPr>
      </p:pic>
      <p:pic>
        <p:nvPicPr>
          <p:cNvPr id="10" name="Picture 10" descr="A person holding a baby&#10;&#10;Description automatically generated">
            <a:extLst>
              <a:ext uri="{FF2B5EF4-FFF2-40B4-BE49-F238E27FC236}">
                <a16:creationId xmlns:a16="http://schemas.microsoft.com/office/drawing/2014/main" id="{7B8196CB-09A9-99B0-3725-E1C38A51621B}"/>
              </a:ext>
            </a:extLst>
          </p:cNvPr>
          <p:cNvPicPr>
            <a:picLocks noChangeAspect="1"/>
          </p:cNvPicPr>
          <p:nvPr/>
        </p:nvPicPr>
        <p:blipFill>
          <a:blip r:embed="rId4"/>
          <a:stretch>
            <a:fillRect/>
          </a:stretch>
        </p:blipFill>
        <p:spPr>
          <a:xfrm>
            <a:off x="5989607" y="4624330"/>
            <a:ext cx="2843840" cy="1606246"/>
          </a:xfrm>
          <a:prstGeom prst="rect">
            <a:avLst/>
          </a:prstGeom>
        </p:spPr>
      </p:pic>
    </p:spTree>
    <p:extLst>
      <p:ext uri="{BB962C8B-B14F-4D97-AF65-F5344CB8AC3E}">
        <p14:creationId xmlns:p14="http://schemas.microsoft.com/office/powerpoint/2010/main" val="413680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88815"/>
            <a:ext cx="8705693" cy="3754874"/>
          </a:xfrm>
          <a:prstGeom prst="rect">
            <a:avLst/>
          </a:prstGeom>
          <a:noFill/>
        </p:spPr>
        <p:txBody>
          <a:bodyPr wrap="square" lIns="91440" tIns="45720" rIns="91440" bIns="45720" rtlCol="0" anchor="t">
            <a:spAutoFit/>
          </a:bodyPr>
          <a:lstStyle/>
          <a:p>
            <a:r>
              <a:rPr lang="en-US" sz="2000" b="1" dirty="0">
                <a:latin typeface="Arial"/>
                <a:cs typeface="Arial"/>
              </a:rPr>
              <a:t>2. Positioning: strategies and examples</a:t>
            </a:r>
            <a:endParaRPr lang="en-US" sz="2000" dirty="0">
              <a:latin typeface="Arial"/>
              <a:cs typeface="Arial"/>
            </a:endParaRPr>
          </a:p>
          <a:p>
            <a:br>
              <a:rPr lang="en-US" dirty="0"/>
            </a:br>
            <a:r>
              <a:rPr lang="en-US" sz="2000" b="1" dirty="0">
                <a:latin typeface="Arial"/>
                <a:cs typeface="Arial"/>
              </a:rPr>
              <a:t>Positioning by pre-emption</a:t>
            </a:r>
            <a:endParaRPr lang="en-US" sz="2000" dirty="0">
              <a:latin typeface="Arial"/>
              <a:cs typeface="Arial"/>
            </a:endParaRPr>
          </a:p>
          <a:p>
            <a:r>
              <a:rPr lang="en-US" sz="2000" dirty="0">
                <a:latin typeface="Arial"/>
                <a:cs typeface="Arial"/>
              </a:rPr>
              <a:t>Positioning by pre-emption means that you are ahead of competitors in communicating a particular feature of the product. An example of this is Listerine, which stops bad breath.</a:t>
            </a:r>
            <a:endParaRPr lang="en-US" sz="2000" dirty="0"/>
          </a:p>
          <a:p>
            <a:endParaRPr lang="en-US" sz="2000" dirty="0">
              <a:latin typeface="Arial"/>
              <a:cs typeface="Arial"/>
            </a:endParaRPr>
          </a:p>
          <a:p>
            <a:r>
              <a:rPr lang="en-US" sz="2000" dirty="0">
                <a:latin typeface="Arial"/>
                <a:cs typeface="Arial"/>
              </a:rPr>
              <a:t>Image attribution: </a:t>
            </a:r>
            <a:r>
              <a:rPr lang="en-US" sz="2000" u="sng" dirty="0">
                <a:latin typeface="Arial"/>
                <a:cs typeface="Arial"/>
                <a:hlinkClick r:id="rId2"/>
              </a:rPr>
              <a:t>Listerine</a:t>
            </a:r>
            <a:endParaRPr lang="en-US"/>
          </a:p>
          <a:p>
            <a:endParaRPr lang="en-US" sz="2000" b="1" dirty="0">
              <a:latin typeface="Arial"/>
              <a:cs typeface="Arial"/>
            </a:endParaRPr>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2.3 Positioning</a:t>
            </a:r>
            <a:endParaRPr lang="en-US" dirty="0"/>
          </a:p>
        </p:txBody>
      </p:sp>
      <p:pic>
        <p:nvPicPr>
          <p:cNvPr id="6" name="Picture 7" descr="A picture containing text, person&#10;&#10;Description automatically generated">
            <a:extLst>
              <a:ext uri="{FF2B5EF4-FFF2-40B4-BE49-F238E27FC236}">
                <a16:creationId xmlns:a16="http://schemas.microsoft.com/office/drawing/2014/main" id="{E6C0A963-68C0-CC2C-F1DD-358AFADC6DAB}"/>
              </a:ext>
            </a:extLst>
          </p:cNvPr>
          <p:cNvPicPr>
            <a:picLocks noChangeAspect="1"/>
          </p:cNvPicPr>
          <p:nvPr/>
        </p:nvPicPr>
        <p:blipFill>
          <a:blip r:embed="rId3"/>
          <a:stretch>
            <a:fillRect/>
          </a:stretch>
        </p:blipFill>
        <p:spPr>
          <a:xfrm>
            <a:off x="5759570" y="3159885"/>
            <a:ext cx="2743200" cy="2752344"/>
          </a:xfrm>
          <a:prstGeom prst="rect">
            <a:avLst/>
          </a:prstGeom>
        </p:spPr>
      </p:pic>
    </p:spTree>
    <p:extLst>
      <p:ext uri="{BB962C8B-B14F-4D97-AF65-F5344CB8AC3E}">
        <p14:creationId xmlns:p14="http://schemas.microsoft.com/office/powerpoint/2010/main" val="142410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693319"/>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endParaRPr lang="en-US" sz="2400" b="1">
              <a:latin typeface="Arial"/>
              <a:cs typeface="Arial"/>
            </a:endParaRPr>
          </a:p>
          <a:p>
            <a:r>
              <a:rPr lang="en-US" sz="2400" b="1" dirty="0">
                <a:latin typeface="Arial"/>
                <a:cs typeface="Arial"/>
              </a:rPr>
              <a:t>2.2 Targeting</a:t>
            </a:r>
            <a:endParaRPr lang="en-US"/>
          </a:p>
          <a:p>
            <a:endParaRPr lang="en-US" sz="2400" b="1" dirty="0"/>
          </a:p>
          <a:p>
            <a:r>
              <a:rPr lang="en-US" sz="2400" b="1" dirty="0">
                <a:latin typeface="Arial"/>
                <a:cs typeface="Arial"/>
              </a:rPr>
              <a:t>2.3 Positioning</a:t>
            </a:r>
            <a:endParaRPr lang="en-US" sz="2400" b="1" dirty="0"/>
          </a:p>
          <a:p>
            <a:endParaRPr lang="en-US" sz="2400" b="1"/>
          </a:p>
          <a:p>
            <a:endParaRPr lang="en-US"/>
          </a:p>
          <a:p>
            <a:endParaRPr lang="en-US" sz="2400" b="1"/>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016758"/>
          </a:xfrm>
          <a:prstGeom prst="rect">
            <a:avLst/>
          </a:prstGeom>
          <a:noFill/>
        </p:spPr>
        <p:txBody>
          <a:bodyPr wrap="square" lIns="91440" tIns="45720" rIns="91440" bIns="45720" rtlCol="0" anchor="t">
            <a:spAutoFit/>
          </a:bodyPr>
          <a:lstStyle/>
          <a:p>
            <a:r>
              <a:rPr lang="en-US" sz="2000" b="1" dirty="0">
                <a:latin typeface="Arial"/>
                <a:cs typeface="Arial"/>
              </a:rPr>
              <a:t>1. Segmentation and targeting: a rough overview of methods</a:t>
            </a:r>
            <a:endParaRPr lang="en-US" sz="2000" dirty="0">
              <a:latin typeface="Arial"/>
              <a:cs typeface="Arial"/>
            </a:endParaRPr>
          </a:p>
          <a:p>
            <a:r>
              <a:rPr lang="en-US" sz="2000" dirty="0">
                <a:latin typeface="Arial"/>
                <a:cs typeface="Arial"/>
              </a:rPr>
              <a:t>Once we know our customer segments, we select the segment or segments we want to concentrate on. In other words, we establish what our target market will be. This lesson illustrates with an example the factors to consider when targeting customer segments.</a:t>
            </a:r>
          </a:p>
          <a:p>
            <a:r>
              <a:rPr lang="en-US" sz="2000" dirty="0">
                <a:latin typeface="Arial"/>
                <a:cs typeface="Arial"/>
              </a:rPr>
              <a:t>Here is a rough overview of the methods that we have talked about: </a:t>
            </a:r>
          </a:p>
          <a:p>
            <a:r>
              <a:rPr lang="en-US" sz="2000" dirty="0">
                <a:latin typeface="Arial"/>
                <a:cs typeface="Arial"/>
              </a:rPr>
              <a:t>1. Attribute importance: What attributes are important? How important?</a:t>
            </a:r>
          </a:p>
          <a:p>
            <a:pPr marL="1200150" lvl="2" indent="-285750">
              <a:buFont typeface="Arial"/>
              <a:buChar char="•"/>
            </a:pPr>
            <a:r>
              <a:rPr lang="en-US" sz="2000" dirty="0">
                <a:latin typeface="Arial"/>
                <a:cs typeface="Arial"/>
              </a:rPr>
              <a:t>Obtain attribute importance ratings, for example, you could ask: ‘How important is Attribute X when you buy…?'</a:t>
            </a:r>
          </a:p>
          <a:p>
            <a:pPr marL="1200150" lvl="2" indent="-285750">
              <a:buFont typeface="Arial"/>
              <a:buChar char="•"/>
            </a:pPr>
            <a:r>
              <a:rPr lang="en-US" sz="2000" dirty="0">
                <a:latin typeface="Arial"/>
                <a:cs typeface="Arial"/>
              </a:rPr>
              <a:t>If there is a long list of attributes, use methods to narrow it down (e.g., factor analysis).</a:t>
            </a:r>
            <a:endParaRPr lang="en-US" dirty="0"/>
          </a:p>
          <a:p>
            <a:r>
              <a:rPr lang="en-US" sz="2000" dirty="0">
                <a:latin typeface="Arial"/>
                <a:cs typeface="Arial"/>
              </a:rPr>
              <a:t>2. Create sub-groups of people based on their similarity regarding these few important attributes. Many methods exist, for example, cluster analysis is one way to do it.</a:t>
            </a:r>
            <a:endParaRPr lang="en-US"/>
          </a:p>
          <a:p>
            <a:r>
              <a:rPr lang="en-US" sz="2000" dirty="0">
                <a:latin typeface="Arial"/>
                <a:cs typeface="Arial"/>
              </a:rPr>
              <a:t>3. Check the validity of the clusters by looking at the random members in the clusters and decide whether they are in the right cluster or not.</a:t>
            </a:r>
            <a:endParaRPr lang="en-US"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2.2 Targeting </a:t>
            </a:r>
            <a:endParaRPr lang="en-US" dirty="0"/>
          </a:p>
        </p:txBody>
      </p:sp>
    </p:spTree>
    <p:extLst>
      <p:ext uri="{BB962C8B-B14F-4D97-AF65-F5344CB8AC3E}">
        <p14:creationId xmlns:p14="http://schemas.microsoft.com/office/powerpoint/2010/main" val="28682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1938992"/>
          </a:xfrm>
          <a:prstGeom prst="rect">
            <a:avLst/>
          </a:prstGeom>
          <a:noFill/>
        </p:spPr>
        <p:txBody>
          <a:bodyPr wrap="square" lIns="91440" tIns="45720" rIns="91440" bIns="45720" rtlCol="0" anchor="t">
            <a:spAutoFit/>
          </a:bodyPr>
          <a:lstStyle/>
          <a:p>
            <a:r>
              <a:rPr lang="en-US" sz="2000" b="1" dirty="0">
                <a:latin typeface="Arial"/>
                <a:cs typeface="Arial"/>
              </a:rPr>
              <a:t>A general example: getting the raw data (attribute importance)</a:t>
            </a:r>
            <a:endParaRPr lang="en-US" sz="2000" dirty="0">
              <a:latin typeface="Arial"/>
              <a:cs typeface="Arial"/>
            </a:endParaRPr>
          </a:p>
          <a:p>
            <a:r>
              <a:rPr lang="en-US" sz="2000" dirty="0">
                <a:latin typeface="Arial"/>
                <a:cs typeface="Arial"/>
              </a:rPr>
              <a:t>Here we have a list of respondents and their ratings regarding the importance of deodorizing power and moisturizing power in a deodorant. We can use this to try and make a plot of similarity between different groups of people.</a:t>
            </a:r>
            <a:endParaRPr lang="en-US"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2.2 Targeting </a:t>
            </a:r>
            <a:endParaRPr lang="en-US" dirty="0"/>
          </a:p>
        </p:txBody>
      </p:sp>
      <p:sp>
        <p:nvSpPr>
          <p:cNvPr id="6" name="TextBox 5">
            <a:extLst>
              <a:ext uri="{FF2B5EF4-FFF2-40B4-BE49-F238E27FC236}">
                <a16:creationId xmlns:a16="http://schemas.microsoft.com/office/drawing/2014/main" id="{9D3E7DBA-D739-7571-FA23-E47888C4A148}"/>
              </a:ext>
            </a:extLst>
          </p:cNvPr>
          <p:cNvSpPr txBox="1"/>
          <p:nvPr/>
        </p:nvSpPr>
        <p:spPr>
          <a:xfrm>
            <a:off x="1201948" y="3200400"/>
            <a:ext cx="725768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Respondent     Deodorant rating      Moisturizing rating</a:t>
            </a:r>
            <a:endParaRPr lang="en-US" dirty="0"/>
          </a:p>
          <a:p>
            <a:r>
              <a:rPr lang="en-US" dirty="0">
                <a:latin typeface="Arial"/>
                <a:cs typeface="Arial"/>
              </a:rPr>
              <a:t>Andy                  2                                9</a:t>
            </a:r>
            <a:endParaRPr lang="en-US" dirty="0"/>
          </a:p>
          <a:p>
            <a:r>
              <a:rPr lang="en-US" dirty="0">
                <a:latin typeface="Arial"/>
                <a:cs typeface="Arial"/>
              </a:rPr>
              <a:t>Els                     3                                8</a:t>
            </a:r>
            <a:endParaRPr lang="en-US" dirty="0"/>
          </a:p>
          <a:p>
            <a:r>
              <a:rPr lang="en-US" dirty="0">
                <a:latin typeface="Arial"/>
                <a:cs typeface="Arial"/>
              </a:rPr>
              <a:t>Ozzy                  3                                2</a:t>
            </a:r>
            <a:endParaRPr lang="en-US" dirty="0"/>
          </a:p>
          <a:p>
            <a:r>
              <a:rPr lang="en-US" dirty="0">
                <a:latin typeface="Arial"/>
                <a:cs typeface="Arial"/>
              </a:rPr>
              <a:t>Lisa                    4                                5.5</a:t>
            </a:r>
            <a:endParaRPr lang="en-US" dirty="0"/>
          </a:p>
          <a:p>
            <a:r>
              <a:rPr lang="en-US" dirty="0">
                <a:latin typeface="Arial"/>
                <a:cs typeface="Arial"/>
              </a:rPr>
              <a:t>John                   7                                6</a:t>
            </a:r>
          </a:p>
          <a:p>
            <a:r>
              <a:rPr lang="en-US" dirty="0">
                <a:latin typeface="Arial"/>
                <a:cs typeface="Arial"/>
              </a:rPr>
              <a:t>Elise                   8                                3</a:t>
            </a:r>
          </a:p>
          <a:p>
            <a:r>
              <a:rPr lang="en-US" dirty="0">
                <a:latin typeface="Arial"/>
                <a:cs typeface="Arial"/>
              </a:rPr>
              <a:t>Marcus               8.5                             8</a:t>
            </a:r>
          </a:p>
          <a:p>
            <a:r>
              <a:rPr lang="en-US" dirty="0">
                <a:latin typeface="Arial"/>
                <a:cs typeface="Arial"/>
              </a:rPr>
              <a:t>Qi                       9                                3.5</a:t>
            </a:r>
          </a:p>
          <a:p>
            <a:r>
              <a:rPr lang="en-US" dirty="0">
                <a:latin typeface="Arial"/>
                <a:cs typeface="Arial"/>
              </a:rPr>
              <a:t>Stijn                    9                                8.8</a:t>
            </a:r>
          </a:p>
          <a:p>
            <a:r>
              <a:rPr lang="en-US" dirty="0">
                <a:latin typeface="Arial"/>
                <a:cs typeface="Arial"/>
              </a:rPr>
              <a:t>Stacy                  9.5                             7</a:t>
            </a:r>
            <a:endParaRPr lang="en-US" dirty="0"/>
          </a:p>
        </p:txBody>
      </p:sp>
    </p:spTree>
    <p:extLst>
      <p:ext uri="{BB962C8B-B14F-4D97-AF65-F5344CB8AC3E}">
        <p14:creationId xmlns:p14="http://schemas.microsoft.com/office/powerpoint/2010/main" val="43442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385542"/>
          </a:xfrm>
          <a:prstGeom prst="rect">
            <a:avLst/>
          </a:prstGeom>
          <a:noFill/>
        </p:spPr>
        <p:txBody>
          <a:bodyPr wrap="square" lIns="91440" tIns="45720" rIns="91440" bIns="45720" rtlCol="0" anchor="t">
            <a:spAutoFit/>
          </a:bodyPr>
          <a:lstStyle/>
          <a:p>
            <a:r>
              <a:rPr lang="en-US" sz="2000" b="1" dirty="0">
                <a:latin typeface="Arial"/>
                <a:cs typeface="Arial"/>
              </a:rPr>
              <a:t>A general example: forming clusters or segments</a:t>
            </a:r>
            <a:endParaRPr lang="en-US" sz="2000" dirty="0">
              <a:latin typeface="Arial"/>
              <a:cs typeface="Arial"/>
            </a:endParaRPr>
          </a:p>
          <a:p>
            <a:r>
              <a:rPr lang="en-US" sz="2000" dirty="0">
                <a:latin typeface="Arial"/>
                <a:cs typeface="Arial"/>
              </a:rPr>
              <a:t>Now, on this diagram we have plotted each person's requirements of whether they want a highly deodorizing or less deodorizing product, and how moisturizing it should be. What we notice is that Marcus, Stacy and Stijn want their deodorant to be very highly deodorizing and reasonably highly moisturizing, while Qi and Elise don't need it to be very moisturizing. Then, there is a group in the middle with Lisa and John. Overall, we notice five different segments. </a:t>
            </a:r>
            <a:endParaRPr lang="en-US" dirty="0"/>
          </a:p>
          <a:p>
            <a:br>
              <a:rPr lang="en-US" dirty="0"/>
            </a:br>
            <a:endParaRPr lang="en-US"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2.2 Targeting </a:t>
            </a:r>
            <a:endParaRPr lang="en-US" dirty="0"/>
          </a:p>
        </p:txBody>
      </p:sp>
    </p:spTree>
    <p:extLst>
      <p:ext uri="{BB962C8B-B14F-4D97-AF65-F5344CB8AC3E}">
        <p14:creationId xmlns:p14="http://schemas.microsoft.com/office/powerpoint/2010/main" val="222551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677108"/>
          </a:xfrm>
          <a:prstGeom prst="rect">
            <a:avLst/>
          </a:prstGeom>
          <a:noFill/>
        </p:spPr>
        <p:txBody>
          <a:bodyPr wrap="square" lIns="91440" tIns="45720" rIns="91440" bIns="45720" rtlCol="0" anchor="t">
            <a:spAutoFit/>
          </a:bodyPr>
          <a:lstStyle/>
          <a:p>
            <a:r>
              <a:rPr lang="en-US" sz="2000" b="1" dirty="0">
                <a:latin typeface="Arial"/>
                <a:cs typeface="Arial"/>
              </a:rPr>
              <a:t>A general example: forming clusters or segments</a:t>
            </a:r>
            <a:endParaRPr lang="en-US" sz="2000" dirty="0">
              <a:latin typeface="Arial"/>
              <a:cs typeface="Arial"/>
            </a:endParaRP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2.2 Targeting </a:t>
            </a:r>
            <a:endParaRPr lang="en-US" dirty="0"/>
          </a:p>
        </p:txBody>
      </p:sp>
      <p:pic>
        <p:nvPicPr>
          <p:cNvPr id="8" name="Picture 8">
            <a:extLst>
              <a:ext uri="{FF2B5EF4-FFF2-40B4-BE49-F238E27FC236}">
                <a16:creationId xmlns:a16="http://schemas.microsoft.com/office/drawing/2014/main" id="{EE35309C-A25D-817C-0013-32BF7EEAFBBC}"/>
              </a:ext>
            </a:extLst>
          </p:cNvPr>
          <p:cNvPicPr>
            <a:picLocks noChangeAspect="1"/>
          </p:cNvPicPr>
          <p:nvPr/>
        </p:nvPicPr>
        <p:blipFill>
          <a:blip r:embed="rId2"/>
          <a:stretch>
            <a:fillRect/>
          </a:stretch>
        </p:blipFill>
        <p:spPr>
          <a:xfrm>
            <a:off x="1187570" y="866691"/>
            <a:ext cx="7013273" cy="5685334"/>
          </a:xfrm>
          <a:prstGeom prst="rect">
            <a:avLst/>
          </a:prstGeom>
        </p:spPr>
      </p:pic>
    </p:spTree>
    <p:extLst>
      <p:ext uri="{BB962C8B-B14F-4D97-AF65-F5344CB8AC3E}">
        <p14:creationId xmlns:p14="http://schemas.microsoft.com/office/powerpoint/2010/main" val="278706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370427"/>
          </a:xfrm>
          <a:prstGeom prst="rect">
            <a:avLst/>
          </a:prstGeom>
          <a:noFill/>
        </p:spPr>
        <p:txBody>
          <a:bodyPr wrap="square" lIns="91440" tIns="45720" rIns="91440" bIns="45720" rtlCol="0" anchor="t">
            <a:spAutoFit/>
          </a:bodyPr>
          <a:lstStyle/>
          <a:p>
            <a:r>
              <a:rPr lang="en-US" sz="2000" b="1" dirty="0">
                <a:latin typeface="Arial"/>
                <a:cs typeface="Arial"/>
              </a:rPr>
              <a:t>A general example: forming clusters or segments</a:t>
            </a:r>
            <a:endParaRPr lang="en-US" sz="2000" dirty="0">
              <a:latin typeface="Arial"/>
              <a:cs typeface="Arial"/>
            </a:endParaRPr>
          </a:p>
          <a:p>
            <a:r>
              <a:rPr lang="en-US" sz="2000" dirty="0">
                <a:latin typeface="Arial"/>
                <a:cs typeface="Arial"/>
              </a:rPr>
              <a:t>From here we can decide which ones we want to target. In order to be successful, we should think about the following:</a:t>
            </a:r>
          </a:p>
          <a:p>
            <a:pPr marL="285750" indent="-285750">
              <a:buFont typeface="Arial"/>
              <a:buChar char="•"/>
            </a:pPr>
            <a:r>
              <a:rPr lang="en-US" sz="2000" dirty="0">
                <a:latin typeface="Arial"/>
                <a:cs typeface="Arial"/>
              </a:rPr>
              <a:t>How big is each of these groups? Is it worth selling to? </a:t>
            </a:r>
          </a:p>
          <a:p>
            <a:pPr marL="285750" indent="-285750">
              <a:buFont typeface="Arial"/>
              <a:buChar char="•"/>
            </a:pPr>
            <a:r>
              <a:rPr lang="en-US" sz="2000" dirty="0">
                <a:latin typeface="Arial"/>
                <a:cs typeface="Arial"/>
              </a:rPr>
              <a:t>Secondly, what do we want to sell to this group? Do we have a highly moisturizing, highly deodorizing product?</a:t>
            </a:r>
          </a:p>
          <a:p>
            <a:pPr marL="285750" indent="-285750">
              <a:buFont typeface="Arial"/>
              <a:buChar char="•"/>
            </a:pPr>
            <a:r>
              <a:rPr lang="en-US" sz="2000" dirty="0">
                <a:latin typeface="Arial"/>
                <a:cs typeface="Arial"/>
              </a:rPr>
              <a:t>If we have two groups, for example, Andy and Els on one side, and Marcus, Stacy and Stijn on the other side, and they all clearly want the same moisturizing level but not the same deodorizing level, can we make two products? Does the firm have the competence to do that? </a:t>
            </a:r>
          </a:p>
          <a:p>
            <a:pPr marL="285750" indent="-285750">
              <a:buFont typeface="Arial"/>
              <a:buChar char="•"/>
            </a:pPr>
            <a:r>
              <a:rPr lang="en-US" sz="2000" dirty="0">
                <a:latin typeface="Arial"/>
                <a:cs typeface="Arial"/>
              </a:rPr>
              <a:t>Is there competition in those areas? Is somebody else trying to provide a product to one of these targets? In this case, we will face competition.</a:t>
            </a: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2.2 Targeting </a:t>
            </a:r>
            <a:endParaRPr lang="en-US" dirty="0"/>
          </a:p>
        </p:txBody>
      </p:sp>
    </p:spTree>
    <p:extLst>
      <p:ext uri="{BB962C8B-B14F-4D97-AF65-F5344CB8AC3E}">
        <p14:creationId xmlns:p14="http://schemas.microsoft.com/office/powerpoint/2010/main" val="120432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647426"/>
          </a:xfrm>
          <a:prstGeom prst="rect">
            <a:avLst/>
          </a:prstGeom>
          <a:noFill/>
        </p:spPr>
        <p:txBody>
          <a:bodyPr wrap="square" lIns="91440" tIns="45720" rIns="91440" bIns="45720" rtlCol="0" anchor="t">
            <a:spAutoFit/>
          </a:bodyPr>
          <a:lstStyle/>
          <a:p>
            <a:r>
              <a:rPr lang="en-US" sz="2000" b="1" dirty="0">
                <a:latin typeface="Arial"/>
                <a:cs typeface="Arial"/>
              </a:rPr>
              <a:t>2. Target market selection</a:t>
            </a:r>
            <a:endParaRPr lang="en-US" sz="2000" dirty="0">
              <a:latin typeface="Arial"/>
              <a:cs typeface="Arial"/>
            </a:endParaRPr>
          </a:p>
          <a:p>
            <a:r>
              <a:rPr lang="en-US" sz="2000" dirty="0">
                <a:latin typeface="Arial"/>
                <a:cs typeface="Arial"/>
              </a:rPr>
              <a:t>If we look at the graphic below, we have the factors to consider when targeting customers, namely: </a:t>
            </a:r>
            <a:endParaRPr lang="en-US" sz="2000" dirty="0"/>
          </a:p>
          <a:p>
            <a:pPr marL="285750" indent="-285750">
              <a:buFont typeface="Arial"/>
              <a:buChar char="•"/>
            </a:pPr>
            <a:r>
              <a:rPr lang="en-US" sz="2000" dirty="0">
                <a:latin typeface="Arial"/>
                <a:cs typeface="Arial"/>
              </a:rPr>
              <a:t>The market opportunities to profit: that includes the segment size and growth potential. Of course, a segment that will not be available in a few periods from today is not worth targeting. </a:t>
            </a:r>
            <a:endParaRPr lang="en-US" sz="2000" dirty="0"/>
          </a:p>
          <a:p>
            <a:pPr marL="285750" indent="-285750">
              <a:buFont typeface="Arial"/>
              <a:buChar char="•"/>
            </a:pPr>
            <a:r>
              <a:rPr lang="en-US" sz="2000" dirty="0">
                <a:latin typeface="Arial"/>
                <a:cs typeface="Arial"/>
              </a:rPr>
              <a:t>The competition intensity: is there too much competition targeting the same kinds of customers?</a:t>
            </a:r>
            <a:endParaRPr lang="en-US" sz="2000" dirty="0"/>
          </a:p>
          <a:p>
            <a:pPr marL="285750" indent="-285750">
              <a:buFont typeface="Arial"/>
              <a:buChar char="•"/>
            </a:pPr>
            <a:r>
              <a:rPr lang="en-US" sz="2000" dirty="0">
                <a:latin typeface="Arial"/>
                <a:cs typeface="Arial"/>
              </a:rPr>
              <a:t>The company ‘fit’: is the firm meeting certain unmet needs? Sometimes it is better to leave a few targets for the competition while we concentrate on other target segments ourselves, and this is where the company fit with our objectives, our competencies, our customer base and the resources we have will come into play. </a:t>
            </a:r>
            <a:endParaRPr lang="en-US" dirty="0"/>
          </a:p>
          <a:p>
            <a:endParaRPr lang="en-US" sz="2000" b="1" dirty="0">
              <a:latin typeface="Arial"/>
              <a:cs typeface="Arial"/>
            </a:endParaRP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2.2 Targeting </a:t>
            </a:r>
            <a:endParaRPr lang="en-US" dirty="0"/>
          </a:p>
        </p:txBody>
      </p:sp>
    </p:spTree>
    <p:extLst>
      <p:ext uri="{BB962C8B-B14F-4D97-AF65-F5344CB8AC3E}">
        <p14:creationId xmlns:p14="http://schemas.microsoft.com/office/powerpoint/2010/main" val="309229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985980"/>
          </a:xfrm>
          <a:prstGeom prst="rect">
            <a:avLst/>
          </a:prstGeom>
          <a:noFill/>
        </p:spPr>
        <p:txBody>
          <a:bodyPr wrap="square" lIns="91440" tIns="45720" rIns="91440" bIns="45720" rtlCol="0" anchor="t">
            <a:spAutoFit/>
          </a:bodyPr>
          <a:lstStyle/>
          <a:p>
            <a:r>
              <a:rPr lang="en-US" sz="2000" b="1" dirty="0">
                <a:latin typeface="Arial"/>
                <a:cs typeface="Arial"/>
              </a:rPr>
              <a:t>2. Target market selection</a:t>
            </a:r>
            <a:endParaRPr lang="en-US" sz="2000" dirty="0">
              <a:latin typeface="Arial"/>
              <a:cs typeface="Arial"/>
            </a:endParaRPr>
          </a:p>
          <a:p>
            <a:endParaRPr lang="en-US" sz="2000" dirty="0"/>
          </a:p>
          <a:p>
            <a:endParaRPr lang="en-US" sz="2000" dirty="0">
              <a:latin typeface="Arial"/>
              <a:cs typeface="Arial"/>
            </a:endParaRP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b="1" dirty="0">
                <a:latin typeface="Arial"/>
                <a:cs typeface="Arial"/>
              </a:rPr>
              <a:t>In summary, profitability potential, size, fit and access are the criteria for choosing our target segment.</a:t>
            </a:r>
            <a:endParaRPr lang="en-US" dirty="0">
              <a:latin typeface="Arial"/>
              <a:cs typeface="Arial"/>
            </a:endParaRPr>
          </a:p>
          <a:p>
            <a:endParaRPr lang="en-US" sz="2000" b="1"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4: Targeting &amp; Positioning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2.2 Targeting </a:t>
            </a:r>
            <a:endParaRPr lang="en-US" dirty="0"/>
          </a:p>
        </p:txBody>
      </p:sp>
      <p:pic>
        <p:nvPicPr>
          <p:cNvPr id="6" name="Picture 7" descr="Diagram&#10;&#10;Description automatically generated">
            <a:extLst>
              <a:ext uri="{FF2B5EF4-FFF2-40B4-BE49-F238E27FC236}">
                <a16:creationId xmlns:a16="http://schemas.microsoft.com/office/drawing/2014/main" id="{7FE1B819-89D4-C1C0-45DD-DDA4656F045B}"/>
              </a:ext>
            </a:extLst>
          </p:cNvPr>
          <p:cNvPicPr>
            <a:picLocks noChangeAspect="1"/>
          </p:cNvPicPr>
          <p:nvPr/>
        </p:nvPicPr>
        <p:blipFill>
          <a:blip r:embed="rId2"/>
          <a:stretch>
            <a:fillRect/>
          </a:stretch>
        </p:blipFill>
        <p:spPr>
          <a:xfrm>
            <a:off x="1245079" y="1115889"/>
            <a:ext cx="7689010" cy="3274750"/>
          </a:xfrm>
          <a:prstGeom prst="rect">
            <a:avLst/>
          </a:prstGeom>
        </p:spPr>
      </p:pic>
    </p:spTree>
    <p:extLst>
      <p:ext uri="{BB962C8B-B14F-4D97-AF65-F5344CB8AC3E}">
        <p14:creationId xmlns:p14="http://schemas.microsoft.com/office/powerpoint/2010/main" val="1676801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367</cp:revision>
  <cp:lastPrinted>2020-09-02T06:00:26Z</cp:lastPrinted>
  <dcterms:created xsi:type="dcterms:W3CDTF">2009-07-12T19:40:29Z</dcterms:created>
  <dcterms:modified xsi:type="dcterms:W3CDTF">2023-02-28T19:04:38Z</dcterms:modified>
</cp:coreProperties>
</file>